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82" r:id="rId5"/>
    <p:sldId id="265" r:id="rId6"/>
    <p:sldId id="264" r:id="rId7"/>
    <p:sldId id="273" r:id="rId8"/>
    <p:sldId id="274" r:id="rId9"/>
    <p:sldId id="266" r:id="rId10"/>
    <p:sldId id="267" r:id="rId11"/>
    <p:sldId id="271" r:id="rId12"/>
    <p:sldId id="275" r:id="rId13"/>
    <p:sldId id="272" r:id="rId14"/>
    <p:sldId id="270" r:id="rId15"/>
    <p:sldId id="276" r:id="rId16"/>
    <p:sldId id="268" r:id="rId17"/>
    <p:sldId id="269" r:id="rId18"/>
    <p:sldId id="277" r:id="rId19"/>
    <p:sldId id="280" r:id="rId20"/>
    <p:sldId id="281" r:id="rId21"/>
    <p:sldId id="259" r:id="rId22"/>
    <p:sldId id="256" r:id="rId23"/>
    <p:sldId id="257" r:id="rId24"/>
    <p:sldId id="258" r:id="rId25"/>
    <p:sldId id="260" r:id="rId26"/>
    <p:sldId id="261" r:id="rId27"/>
    <p:sldId id="26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104" d="100"/>
          <a:sy n="104" d="100"/>
        </p:scale>
        <p:origin x="121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1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ABD06B-E9EB-49B8-A3A3-8BE1E178E56A}" type="doc">
      <dgm:prSet loTypeId="urn:microsoft.com/office/officeart/2005/8/layout/pyramid1" loCatId="pyramid" qsTypeId="urn:microsoft.com/office/officeart/2005/8/quickstyle/3d9" qsCatId="3D" csTypeId="urn:microsoft.com/office/officeart/2005/8/colors/accent1_2" csCatId="accent1" phldr="1"/>
      <dgm:spPr/>
    </dgm:pt>
    <dgm:pt modelId="{581ED94B-AED4-4E87-A0F1-0141D939BB1B}">
      <dgm:prSet phldrT="[Text]"/>
      <dgm:spPr/>
      <dgm:t>
        <a:bodyPr/>
        <a:lstStyle/>
        <a:p>
          <a:endParaRPr lang="nl-NL" dirty="0"/>
        </a:p>
        <a:p>
          <a:r>
            <a:rPr lang="nl-NL" dirty="0"/>
            <a:t>S.L.A.</a:t>
          </a:r>
          <a:endParaRPr lang="en-US" dirty="0"/>
        </a:p>
      </dgm:t>
    </dgm:pt>
    <dgm:pt modelId="{F7A3AE25-AEA5-4AC8-A008-A712B1E88CA3}" type="parTrans" cxnId="{A08DB81F-4C19-407A-92C9-33ED70D76C3A}">
      <dgm:prSet/>
      <dgm:spPr/>
      <dgm:t>
        <a:bodyPr/>
        <a:lstStyle/>
        <a:p>
          <a:endParaRPr lang="en-US"/>
        </a:p>
      </dgm:t>
    </dgm:pt>
    <dgm:pt modelId="{537E90D8-A906-4AC0-B257-6546F988E03E}" type="sibTrans" cxnId="{A08DB81F-4C19-407A-92C9-33ED70D76C3A}">
      <dgm:prSet/>
      <dgm:spPr/>
      <dgm:t>
        <a:bodyPr/>
        <a:lstStyle/>
        <a:p>
          <a:endParaRPr lang="en-US"/>
        </a:p>
      </dgm:t>
    </dgm:pt>
    <dgm:pt modelId="{4C71CA9D-E7A9-419A-91ED-0D665F8E1358}">
      <dgm:prSet phldrT="[Text]"/>
      <dgm:spPr/>
      <dgm:t>
        <a:bodyPr/>
        <a:lstStyle/>
        <a:p>
          <a:r>
            <a:rPr lang="nl-NL" dirty="0"/>
            <a:t>Exchange Management</a:t>
          </a:r>
          <a:endParaRPr lang="en-US" dirty="0"/>
        </a:p>
      </dgm:t>
    </dgm:pt>
    <dgm:pt modelId="{C02E38A4-F598-4C15-9DB7-C1EB9D532452}" type="parTrans" cxnId="{29EDA24D-0F09-4432-98F7-2BEBAB45A1DC}">
      <dgm:prSet/>
      <dgm:spPr/>
      <dgm:t>
        <a:bodyPr/>
        <a:lstStyle/>
        <a:p>
          <a:endParaRPr lang="en-US"/>
        </a:p>
      </dgm:t>
    </dgm:pt>
    <dgm:pt modelId="{AD9253DD-B271-4EC5-B6CB-8265ACD0B19A}" type="sibTrans" cxnId="{29EDA24D-0F09-4432-98F7-2BEBAB45A1DC}">
      <dgm:prSet/>
      <dgm:spPr/>
      <dgm:t>
        <a:bodyPr/>
        <a:lstStyle/>
        <a:p>
          <a:endParaRPr lang="en-US"/>
        </a:p>
      </dgm:t>
    </dgm:pt>
    <dgm:pt modelId="{FC7976BD-A1CA-4C97-B760-F5D0BD6302CC}">
      <dgm:prSet phldrT="[Text]"/>
      <dgm:spPr/>
      <dgm:t>
        <a:bodyPr/>
        <a:lstStyle/>
        <a:p>
          <a:r>
            <a:rPr lang="nl-NL" dirty="0"/>
            <a:t>M.E.L. Pool Management</a:t>
          </a:r>
          <a:endParaRPr lang="en-US" dirty="0"/>
        </a:p>
      </dgm:t>
    </dgm:pt>
    <dgm:pt modelId="{B0F222DC-03C2-4C1B-81CC-804071334E7B}" type="parTrans" cxnId="{3D8C5CEC-0457-4F3B-93AE-0E4D552B74D2}">
      <dgm:prSet/>
      <dgm:spPr/>
      <dgm:t>
        <a:bodyPr/>
        <a:lstStyle/>
        <a:p>
          <a:endParaRPr lang="en-US"/>
        </a:p>
      </dgm:t>
    </dgm:pt>
    <dgm:pt modelId="{635493EE-A95F-4771-9C0F-6BF094CC11A4}" type="sibTrans" cxnId="{3D8C5CEC-0457-4F3B-93AE-0E4D552B74D2}">
      <dgm:prSet/>
      <dgm:spPr/>
      <dgm:t>
        <a:bodyPr/>
        <a:lstStyle/>
        <a:p>
          <a:endParaRPr lang="en-US"/>
        </a:p>
      </dgm:t>
    </dgm:pt>
    <dgm:pt modelId="{41093395-7F96-48EB-A152-330E35FECFFA}">
      <dgm:prSet phldrT="[Text]"/>
      <dgm:spPr/>
      <dgm:t>
        <a:bodyPr/>
        <a:lstStyle/>
        <a:p>
          <a:r>
            <a:rPr lang="en-GB" noProof="0" dirty="0"/>
            <a:t>Structured</a:t>
          </a:r>
          <a:r>
            <a:rPr lang="nl-NL" dirty="0"/>
            <a:t> </a:t>
          </a:r>
          <a:r>
            <a:rPr lang="en-GB" noProof="0" dirty="0"/>
            <a:t>Periodical</a:t>
          </a:r>
          <a:r>
            <a:rPr lang="nl-NL" dirty="0"/>
            <a:t> Supply Management</a:t>
          </a:r>
          <a:endParaRPr lang="en-US" dirty="0"/>
        </a:p>
      </dgm:t>
    </dgm:pt>
    <dgm:pt modelId="{9A50356A-E1C5-458F-BF1C-9E4BD6A9376C}" type="parTrans" cxnId="{26555B76-E133-4B06-AF74-8979CDC37AE8}">
      <dgm:prSet/>
      <dgm:spPr/>
      <dgm:t>
        <a:bodyPr/>
        <a:lstStyle/>
        <a:p>
          <a:endParaRPr lang="en-US"/>
        </a:p>
      </dgm:t>
    </dgm:pt>
    <dgm:pt modelId="{F3431086-25CD-4694-B6F4-58ABCB3150DE}" type="sibTrans" cxnId="{26555B76-E133-4B06-AF74-8979CDC37AE8}">
      <dgm:prSet/>
      <dgm:spPr/>
      <dgm:t>
        <a:bodyPr/>
        <a:lstStyle/>
        <a:p>
          <a:endParaRPr lang="en-US"/>
        </a:p>
      </dgm:t>
    </dgm:pt>
    <dgm:pt modelId="{E0995B4B-0224-4DFB-B5BF-E9F4422DE03C}">
      <dgm:prSet phldrT="[Text]"/>
      <dgm:spPr/>
      <dgm:t>
        <a:bodyPr/>
        <a:lstStyle/>
        <a:p>
          <a:r>
            <a:rPr lang="en-GB" noProof="0" dirty="0"/>
            <a:t>Un-structured</a:t>
          </a:r>
          <a:r>
            <a:rPr lang="nl-NL" dirty="0"/>
            <a:t> </a:t>
          </a:r>
          <a:r>
            <a:rPr lang="en-GB" noProof="0" dirty="0"/>
            <a:t>Incidental</a:t>
          </a:r>
          <a:r>
            <a:rPr lang="nl-NL" dirty="0"/>
            <a:t> Supply</a:t>
          </a:r>
          <a:endParaRPr lang="en-US" dirty="0"/>
        </a:p>
      </dgm:t>
    </dgm:pt>
    <dgm:pt modelId="{88D57199-B0D7-4154-A3D2-05A28D05B4F2}" type="parTrans" cxnId="{86EEE933-D935-44CF-B80C-70EBEB7E91A0}">
      <dgm:prSet/>
      <dgm:spPr/>
      <dgm:t>
        <a:bodyPr/>
        <a:lstStyle/>
        <a:p>
          <a:endParaRPr lang="en-US"/>
        </a:p>
      </dgm:t>
    </dgm:pt>
    <dgm:pt modelId="{5ACEB3FF-4237-4C9C-8E7A-765A07B20C10}" type="sibTrans" cxnId="{86EEE933-D935-44CF-B80C-70EBEB7E91A0}">
      <dgm:prSet/>
      <dgm:spPr/>
      <dgm:t>
        <a:bodyPr/>
        <a:lstStyle/>
        <a:p>
          <a:endParaRPr lang="en-US"/>
        </a:p>
      </dgm:t>
    </dgm:pt>
    <dgm:pt modelId="{B38DCA53-0D6A-42EC-BE4E-F1684F3041B6}" type="pres">
      <dgm:prSet presAssocID="{F5ABD06B-E9EB-49B8-A3A3-8BE1E178E56A}" presName="Name0" presStyleCnt="0">
        <dgm:presLayoutVars>
          <dgm:dir/>
          <dgm:animLvl val="lvl"/>
          <dgm:resizeHandles val="exact"/>
        </dgm:presLayoutVars>
      </dgm:prSet>
      <dgm:spPr/>
    </dgm:pt>
    <dgm:pt modelId="{80B619A3-7994-4771-8424-B14D21F2A614}" type="pres">
      <dgm:prSet presAssocID="{581ED94B-AED4-4E87-A0F1-0141D939BB1B}" presName="Name8" presStyleCnt="0"/>
      <dgm:spPr/>
    </dgm:pt>
    <dgm:pt modelId="{F5374A52-88BC-420C-B8C7-165F212478B7}" type="pres">
      <dgm:prSet presAssocID="{581ED94B-AED4-4E87-A0F1-0141D939BB1B}" presName="level" presStyleLbl="node1" presStyleIdx="0" presStyleCnt="5">
        <dgm:presLayoutVars>
          <dgm:chMax val="1"/>
          <dgm:bulletEnabled val="1"/>
        </dgm:presLayoutVars>
      </dgm:prSet>
      <dgm:spPr/>
    </dgm:pt>
    <dgm:pt modelId="{15E00A87-DC67-43F0-AD8C-3831B5B7D670}" type="pres">
      <dgm:prSet presAssocID="{581ED94B-AED4-4E87-A0F1-0141D939BB1B}" presName="levelTx" presStyleLbl="revTx" presStyleIdx="0" presStyleCnt="0">
        <dgm:presLayoutVars>
          <dgm:chMax val="1"/>
          <dgm:bulletEnabled val="1"/>
        </dgm:presLayoutVars>
      </dgm:prSet>
      <dgm:spPr/>
    </dgm:pt>
    <dgm:pt modelId="{B1D930CC-42CA-4711-BD0F-CAD3E49E35AA}" type="pres">
      <dgm:prSet presAssocID="{4C71CA9D-E7A9-419A-91ED-0D665F8E1358}" presName="Name8" presStyleCnt="0"/>
      <dgm:spPr/>
    </dgm:pt>
    <dgm:pt modelId="{D4CFCD97-79B5-4077-A9F6-C45FF6CE0A11}" type="pres">
      <dgm:prSet presAssocID="{4C71CA9D-E7A9-419A-91ED-0D665F8E1358}" presName="level" presStyleLbl="node1" presStyleIdx="1" presStyleCnt="5">
        <dgm:presLayoutVars>
          <dgm:chMax val="1"/>
          <dgm:bulletEnabled val="1"/>
        </dgm:presLayoutVars>
      </dgm:prSet>
      <dgm:spPr/>
    </dgm:pt>
    <dgm:pt modelId="{668A8D09-6F3B-4C7F-8CC6-2E2CF610D4B0}" type="pres">
      <dgm:prSet presAssocID="{4C71CA9D-E7A9-419A-91ED-0D665F8E1358}" presName="levelTx" presStyleLbl="revTx" presStyleIdx="0" presStyleCnt="0">
        <dgm:presLayoutVars>
          <dgm:chMax val="1"/>
          <dgm:bulletEnabled val="1"/>
        </dgm:presLayoutVars>
      </dgm:prSet>
      <dgm:spPr/>
    </dgm:pt>
    <dgm:pt modelId="{4ADA9F51-66AA-4D33-9F74-858C903CE9B9}" type="pres">
      <dgm:prSet presAssocID="{FC7976BD-A1CA-4C97-B760-F5D0BD6302CC}" presName="Name8" presStyleCnt="0"/>
      <dgm:spPr/>
    </dgm:pt>
    <dgm:pt modelId="{67806EBB-8E45-4DED-8CD7-EA74653261C0}" type="pres">
      <dgm:prSet presAssocID="{FC7976BD-A1CA-4C97-B760-F5D0BD6302CC}" presName="level" presStyleLbl="node1" presStyleIdx="2" presStyleCnt="5">
        <dgm:presLayoutVars>
          <dgm:chMax val="1"/>
          <dgm:bulletEnabled val="1"/>
        </dgm:presLayoutVars>
      </dgm:prSet>
      <dgm:spPr/>
    </dgm:pt>
    <dgm:pt modelId="{F49C18B2-8839-44A7-8C7F-A9BBFE10C09F}" type="pres">
      <dgm:prSet presAssocID="{FC7976BD-A1CA-4C97-B760-F5D0BD6302CC}" presName="levelTx" presStyleLbl="revTx" presStyleIdx="0" presStyleCnt="0">
        <dgm:presLayoutVars>
          <dgm:chMax val="1"/>
          <dgm:bulletEnabled val="1"/>
        </dgm:presLayoutVars>
      </dgm:prSet>
      <dgm:spPr/>
    </dgm:pt>
    <dgm:pt modelId="{6CAB9F63-BDC1-489F-8376-44118468E6D0}" type="pres">
      <dgm:prSet presAssocID="{41093395-7F96-48EB-A152-330E35FECFFA}" presName="Name8" presStyleCnt="0"/>
      <dgm:spPr/>
    </dgm:pt>
    <dgm:pt modelId="{CCA4ACC7-1349-49EB-AA41-C86CD918EF07}" type="pres">
      <dgm:prSet presAssocID="{41093395-7F96-48EB-A152-330E35FECFFA}" presName="level" presStyleLbl="node1" presStyleIdx="3" presStyleCnt="5">
        <dgm:presLayoutVars>
          <dgm:chMax val="1"/>
          <dgm:bulletEnabled val="1"/>
        </dgm:presLayoutVars>
      </dgm:prSet>
      <dgm:spPr/>
    </dgm:pt>
    <dgm:pt modelId="{BBDE310B-7660-4C3A-9640-D097ACD9B38D}" type="pres">
      <dgm:prSet presAssocID="{41093395-7F96-48EB-A152-330E35FECFFA}" presName="levelTx" presStyleLbl="revTx" presStyleIdx="0" presStyleCnt="0">
        <dgm:presLayoutVars>
          <dgm:chMax val="1"/>
          <dgm:bulletEnabled val="1"/>
        </dgm:presLayoutVars>
      </dgm:prSet>
      <dgm:spPr/>
    </dgm:pt>
    <dgm:pt modelId="{151C4C26-6574-466D-A027-89C1615F6071}" type="pres">
      <dgm:prSet presAssocID="{E0995B4B-0224-4DFB-B5BF-E9F4422DE03C}" presName="Name8" presStyleCnt="0"/>
      <dgm:spPr/>
    </dgm:pt>
    <dgm:pt modelId="{AD8D96DF-F144-43CD-8ED6-84E40DFBB44A}" type="pres">
      <dgm:prSet presAssocID="{E0995B4B-0224-4DFB-B5BF-E9F4422DE03C}" presName="level" presStyleLbl="node1" presStyleIdx="4" presStyleCnt="5">
        <dgm:presLayoutVars>
          <dgm:chMax val="1"/>
          <dgm:bulletEnabled val="1"/>
        </dgm:presLayoutVars>
      </dgm:prSet>
      <dgm:spPr/>
    </dgm:pt>
    <dgm:pt modelId="{746123B5-053F-499A-BFC0-7D3B66CB7B48}" type="pres">
      <dgm:prSet presAssocID="{E0995B4B-0224-4DFB-B5BF-E9F4422DE03C}" presName="levelTx" presStyleLbl="revTx" presStyleIdx="0" presStyleCnt="0">
        <dgm:presLayoutVars>
          <dgm:chMax val="1"/>
          <dgm:bulletEnabled val="1"/>
        </dgm:presLayoutVars>
      </dgm:prSet>
      <dgm:spPr/>
    </dgm:pt>
  </dgm:ptLst>
  <dgm:cxnLst>
    <dgm:cxn modelId="{02FC9408-9334-40FB-A790-4033755F86ED}" type="presOf" srcId="{E0995B4B-0224-4DFB-B5BF-E9F4422DE03C}" destId="{AD8D96DF-F144-43CD-8ED6-84E40DFBB44A}" srcOrd="0" destOrd="0" presId="urn:microsoft.com/office/officeart/2005/8/layout/pyramid1"/>
    <dgm:cxn modelId="{A08DB81F-4C19-407A-92C9-33ED70D76C3A}" srcId="{F5ABD06B-E9EB-49B8-A3A3-8BE1E178E56A}" destId="{581ED94B-AED4-4E87-A0F1-0141D939BB1B}" srcOrd="0" destOrd="0" parTransId="{F7A3AE25-AEA5-4AC8-A008-A712B1E88CA3}" sibTransId="{537E90D8-A906-4AC0-B257-6546F988E03E}"/>
    <dgm:cxn modelId="{2DEF7C21-BF00-4F66-9C7C-B2F69247376B}" type="presOf" srcId="{FC7976BD-A1CA-4C97-B760-F5D0BD6302CC}" destId="{67806EBB-8E45-4DED-8CD7-EA74653261C0}" srcOrd="0" destOrd="0" presId="urn:microsoft.com/office/officeart/2005/8/layout/pyramid1"/>
    <dgm:cxn modelId="{E2DC3122-F580-499E-A86F-17C50A401566}" type="presOf" srcId="{4C71CA9D-E7A9-419A-91ED-0D665F8E1358}" destId="{668A8D09-6F3B-4C7F-8CC6-2E2CF610D4B0}" srcOrd="1" destOrd="0" presId="urn:microsoft.com/office/officeart/2005/8/layout/pyramid1"/>
    <dgm:cxn modelId="{86EEE933-D935-44CF-B80C-70EBEB7E91A0}" srcId="{F5ABD06B-E9EB-49B8-A3A3-8BE1E178E56A}" destId="{E0995B4B-0224-4DFB-B5BF-E9F4422DE03C}" srcOrd="4" destOrd="0" parTransId="{88D57199-B0D7-4154-A3D2-05A28D05B4F2}" sibTransId="{5ACEB3FF-4237-4C9C-8E7A-765A07B20C10}"/>
    <dgm:cxn modelId="{8F6BA05E-53CF-4F70-AD72-574BF23C0BE8}" type="presOf" srcId="{FC7976BD-A1CA-4C97-B760-F5D0BD6302CC}" destId="{F49C18B2-8839-44A7-8C7F-A9BBFE10C09F}" srcOrd="1" destOrd="0" presId="urn:microsoft.com/office/officeart/2005/8/layout/pyramid1"/>
    <dgm:cxn modelId="{29EDA24D-0F09-4432-98F7-2BEBAB45A1DC}" srcId="{F5ABD06B-E9EB-49B8-A3A3-8BE1E178E56A}" destId="{4C71CA9D-E7A9-419A-91ED-0D665F8E1358}" srcOrd="1" destOrd="0" parTransId="{C02E38A4-F598-4C15-9DB7-C1EB9D532452}" sibTransId="{AD9253DD-B271-4EC5-B6CB-8265ACD0B19A}"/>
    <dgm:cxn modelId="{26555B76-E133-4B06-AF74-8979CDC37AE8}" srcId="{F5ABD06B-E9EB-49B8-A3A3-8BE1E178E56A}" destId="{41093395-7F96-48EB-A152-330E35FECFFA}" srcOrd="3" destOrd="0" parTransId="{9A50356A-E1C5-458F-BF1C-9E4BD6A9376C}" sibTransId="{F3431086-25CD-4694-B6F4-58ABCB3150DE}"/>
    <dgm:cxn modelId="{23F5BB81-79E4-4BD2-8BB8-5B8F5FFD4B4D}" type="presOf" srcId="{41093395-7F96-48EB-A152-330E35FECFFA}" destId="{BBDE310B-7660-4C3A-9640-D097ACD9B38D}" srcOrd="1" destOrd="0" presId="urn:microsoft.com/office/officeart/2005/8/layout/pyramid1"/>
    <dgm:cxn modelId="{D3156BB5-2689-46A6-9226-F827BA58810C}" type="presOf" srcId="{F5ABD06B-E9EB-49B8-A3A3-8BE1E178E56A}" destId="{B38DCA53-0D6A-42EC-BE4E-F1684F3041B6}" srcOrd="0" destOrd="0" presId="urn:microsoft.com/office/officeart/2005/8/layout/pyramid1"/>
    <dgm:cxn modelId="{F6BEC1CF-6819-4828-A3E0-6156678E493A}" type="presOf" srcId="{581ED94B-AED4-4E87-A0F1-0141D939BB1B}" destId="{F5374A52-88BC-420C-B8C7-165F212478B7}" srcOrd="0" destOrd="0" presId="urn:microsoft.com/office/officeart/2005/8/layout/pyramid1"/>
    <dgm:cxn modelId="{A585ECD6-2466-47E2-9371-48511F8D9A5D}" type="presOf" srcId="{4C71CA9D-E7A9-419A-91ED-0D665F8E1358}" destId="{D4CFCD97-79B5-4077-A9F6-C45FF6CE0A11}" srcOrd="0" destOrd="0" presId="urn:microsoft.com/office/officeart/2005/8/layout/pyramid1"/>
    <dgm:cxn modelId="{93D1B5DC-DA8D-4CC6-BB36-1DE9BC4B74CB}" type="presOf" srcId="{41093395-7F96-48EB-A152-330E35FECFFA}" destId="{CCA4ACC7-1349-49EB-AA41-C86CD918EF07}" srcOrd="0" destOrd="0" presId="urn:microsoft.com/office/officeart/2005/8/layout/pyramid1"/>
    <dgm:cxn modelId="{3D8C5CEC-0457-4F3B-93AE-0E4D552B74D2}" srcId="{F5ABD06B-E9EB-49B8-A3A3-8BE1E178E56A}" destId="{FC7976BD-A1CA-4C97-B760-F5D0BD6302CC}" srcOrd="2" destOrd="0" parTransId="{B0F222DC-03C2-4C1B-81CC-804071334E7B}" sibTransId="{635493EE-A95F-4771-9C0F-6BF094CC11A4}"/>
    <dgm:cxn modelId="{6C32D1EC-603C-481B-93EB-B98583C30DF9}" type="presOf" srcId="{581ED94B-AED4-4E87-A0F1-0141D939BB1B}" destId="{15E00A87-DC67-43F0-AD8C-3831B5B7D670}" srcOrd="1" destOrd="0" presId="urn:microsoft.com/office/officeart/2005/8/layout/pyramid1"/>
    <dgm:cxn modelId="{AA05B9F0-AA4D-4CF9-9316-730D1BF9AFAD}" type="presOf" srcId="{E0995B4B-0224-4DFB-B5BF-E9F4422DE03C}" destId="{746123B5-053F-499A-BFC0-7D3B66CB7B48}" srcOrd="1" destOrd="0" presId="urn:microsoft.com/office/officeart/2005/8/layout/pyramid1"/>
    <dgm:cxn modelId="{3C6DE57F-34C8-4856-AB41-204C656D2715}" type="presParOf" srcId="{B38DCA53-0D6A-42EC-BE4E-F1684F3041B6}" destId="{80B619A3-7994-4771-8424-B14D21F2A614}" srcOrd="0" destOrd="0" presId="urn:microsoft.com/office/officeart/2005/8/layout/pyramid1"/>
    <dgm:cxn modelId="{B9A4A907-9A19-4B57-BC94-919716C17D73}" type="presParOf" srcId="{80B619A3-7994-4771-8424-B14D21F2A614}" destId="{F5374A52-88BC-420C-B8C7-165F212478B7}" srcOrd="0" destOrd="0" presId="urn:microsoft.com/office/officeart/2005/8/layout/pyramid1"/>
    <dgm:cxn modelId="{6B430A2A-698F-4B29-8463-AE8148DD6AAA}" type="presParOf" srcId="{80B619A3-7994-4771-8424-B14D21F2A614}" destId="{15E00A87-DC67-43F0-AD8C-3831B5B7D670}" srcOrd="1" destOrd="0" presId="urn:microsoft.com/office/officeart/2005/8/layout/pyramid1"/>
    <dgm:cxn modelId="{61E168B7-AB67-4290-881E-4FDE46A8C5A2}" type="presParOf" srcId="{B38DCA53-0D6A-42EC-BE4E-F1684F3041B6}" destId="{B1D930CC-42CA-4711-BD0F-CAD3E49E35AA}" srcOrd="1" destOrd="0" presId="urn:microsoft.com/office/officeart/2005/8/layout/pyramid1"/>
    <dgm:cxn modelId="{158A63EE-4E39-4024-9BEE-917531D60D4C}" type="presParOf" srcId="{B1D930CC-42CA-4711-BD0F-CAD3E49E35AA}" destId="{D4CFCD97-79B5-4077-A9F6-C45FF6CE0A11}" srcOrd="0" destOrd="0" presId="urn:microsoft.com/office/officeart/2005/8/layout/pyramid1"/>
    <dgm:cxn modelId="{182AAE6A-9836-4F06-B4B3-22A8F1D93323}" type="presParOf" srcId="{B1D930CC-42CA-4711-BD0F-CAD3E49E35AA}" destId="{668A8D09-6F3B-4C7F-8CC6-2E2CF610D4B0}" srcOrd="1" destOrd="0" presId="urn:microsoft.com/office/officeart/2005/8/layout/pyramid1"/>
    <dgm:cxn modelId="{598A21E6-3115-41F1-96CC-050ABF1AE743}" type="presParOf" srcId="{B38DCA53-0D6A-42EC-BE4E-F1684F3041B6}" destId="{4ADA9F51-66AA-4D33-9F74-858C903CE9B9}" srcOrd="2" destOrd="0" presId="urn:microsoft.com/office/officeart/2005/8/layout/pyramid1"/>
    <dgm:cxn modelId="{13DB21F9-C4E8-4A95-B8EB-A25C35EE8401}" type="presParOf" srcId="{4ADA9F51-66AA-4D33-9F74-858C903CE9B9}" destId="{67806EBB-8E45-4DED-8CD7-EA74653261C0}" srcOrd="0" destOrd="0" presId="urn:microsoft.com/office/officeart/2005/8/layout/pyramid1"/>
    <dgm:cxn modelId="{9911762E-A92F-4890-A456-B2A5068D3B55}" type="presParOf" srcId="{4ADA9F51-66AA-4D33-9F74-858C903CE9B9}" destId="{F49C18B2-8839-44A7-8C7F-A9BBFE10C09F}" srcOrd="1" destOrd="0" presId="urn:microsoft.com/office/officeart/2005/8/layout/pyramid1"/>
    <dgm:cxn modelId="{C911546D-560C-4B37-ABB1-9A108A3E7860}" type="presParOf" srcId="{B38DCA53-0D6A-42EC-BE4E-F1684F3041B6}" destId="{6CAB9F63-BDC1-489F-8376-44118468E6D0}" srcOrd="3" destOrd="0" presId="urn:microsoft.com/office/officeart/2005/8/layout/pyramid1"/>
    <dgm:cxn modelId="{1EF64D17-900A-4709-959E-F3C6D8DB798E}" type="presParOf" srcId="{6CAB9F63-BDC1-489F-8376-44118468E6D0}" destId="{CCA4ACC7-1349-49EB-AA41-C86CD918EF07}" srcOrd="0" destOrd="0" presId="urn:microsoft.com/office/officeart/2005/8/layout/pyramid1"/>
    <dgm:cxn modelId="{BD846A2D-0799-42C1-8E6F-8445354BD8D1}" type="presParOf" srcId="{6CAB9F63-BDC1-489F-8376-44118468E6D0}" destId="{BBDE310B-7660-4C3A-9640-D097ACD9B38D}" srcOrd="1" destOrd="0" presId="urn:microsoft.com/office/officeart/2005/8/layout/pyramid1"/>
    <dgm:cxn modelId="{A7EB6F19-6EEB-488B-B0E8-B90B2DDB4F75}" type="presParOf" srcId="{B38DCA53-0D6A-42EC-BE4E-F1684F3041B6}" destId="{151C4C26-6574-466D-A027-89C1615F6071}" srcOrd="4" destOrd="0" presId="urn:microsoft.com/office/officeart/2005/8/layout/pyramid1"/>
    <dgm:cxn modelId="{ACEF24CB-47E5-4896-8AB7-96D5FCDA3142}" type="presParOf" srcId="{151C4C26-6574-466D-A027-89C1615F6071}" destId="{AD8D96DF-F144-43CD-8ED6-84E40DFBB44A}" srcOrd="0" destOrd="0" presId="urn:microsoft.com/office/officeart/2005/8/layout/pyramid1"/>
    <dgm:cxn modelId="{938C46D3-64EE-4336-B47C-FD20D46403EA}" type="presParOf" srcId="{151C4C26-6574-466D-A027-89C1615F6071}" destId="{746123B5-053F-499A-BFC0-7D3B66CB7B48}"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ABD06B-E9EB-49B8-A3A3-8BE1E178E56A}" type="doc">
      <dgm:prSet loTypeId="urn:microsoft.com/office/officeart/2005/8/layout/pyramid1" loCatId="pyramid" qsTypeId="urn:microsoft.com/office/officeart/2005/8/quickstyle/3d9" qsCatId="3D" csTypeId="urn:microsoft.com/office/officeart/2005/8/colors/accent1_2" csCatId="accent1" phldr="1"/>
      <dgm:spPr/>
    </dgm:pt>
    <dgm:pt modelId="{581ED94B-AED4-4E87-A0F1-0141D939BB1B}">
      <dgm:prSet phldrT="[Text]"/>
      <dgm:spPr/>
      <dgm:t>
        <a:bodyPr/>
        <a:lstStyle/>
        <a:p>
          <a:endParaRPr lang="nl-NL" dirty="0"/>
        </a:p>
        <a:p>
          <a:r>
            <a:rPr lang="nl-NL" dirty="0"/>
            <a:t>S.L.A.</a:t>
          </a:r>
          <a:endParaRPr lang="en-US" dirty="0"/>
        </a:p>
      </dgm:t>
    </dgm:pt>
    <dgm:pt modelId="{F7A3AE25-AEA5-4AC8-A008-A712B1E88CA3}" type="parTrans" cxnId="{A08DB81F-4C19-407A-92C9-33ED70D76C3A}">
      <dgm:prSet/>
      <dgm:spPr/>
      <dgm:t>
        <a:bodyPr/>
        <a:lstStyle/>
        <a:p>
          <a:endParaRPr lang="en-US"/>
        </a:p>
      </dgm:t>
    </dgm:pt>
    <dgm:pt modelId="{537E90D8-A906-4AC0-B257-6546F988E03E}" type="sibTrans" cxnId="{A08DB81F-4C19-407A-92C9-33ED70D76C3A}">
      <dgm:prSet/>
      <dgm:spPr/>
      <dgm:t>
        <a:bodyPr/>
        <a:lstStyle/>
        <a:p>
          <a:endParaRPr lang="en-US"/>
        </a:p>
      </dgm:t>
    </dgm:pt>
    <dgm:pt modelId="{4C71CA9D-E7A9-419A-91ED-0D665F8E1358}">
      <dgm:prSet phldrT="[Text]"/>
      <dgm:spPr/>
      <dgm:t>
        <a:bodyPr/>
        <a:lstStyle/>
        <a:p>
          <a:r>
            <a:rPr lang="nl-NL" dirty="0"/>
            <a:t>Exchange Management</a:t>
          </a:r>
          <a:endParaRPr lang="en-US" dirty="0"/>
        </a:p>
      </dgm:t>
    </dgm:pt>
    <dgm:pt modelId="{C02E38A4-F598-4C15-9DB7-C1EB9D532452}" type="parTrans" cxnId="{29EDA24D-0F09-4432-98F7-2BEBAB45A1DC}">
      <dgm:prSet/>
      <dgm:spPr/>
      <dgm:t>
        <a:bodyPr/>
        <a:lstStyle/>
        <a:p>
          <a:endParaRPr lang="en-US"/>
        </a:p>
      </dgm:t>
    </dgm:pt>
    <dgm:pt modelId="{AD9253DD-B271-4EC5-B6CB-8265ACD0B19A}" type="sibTrans" cxnId="{29EDA24D-0F09-4432-98F7-2BEBAB45A1DC}">
      <dgm:prSet/>
      <dgm:spPr/>
      <dgm:t>
        <a:bodyPr/>
        <a:lstStyle/>
        <a:p>
          <a:endParaRPr lang="en-US"/>
        </a:p>
      </dgm:t>
    </dgm:pt>
    <dgm:pt modelId="{FC7976BD-A1CA-4C97-B760-F5D0BD6302CC}">
      <dgm:prSet phldrT="[Text]"/>
      <dgm:spPr/>
      <dgm:t>
        <a:bodyPr/>
        <a:lstStyle/>
        <a:p>
          <a:r>
            <a:rPr lang="nl-NL" dirty="0"/>
            <a:t>M.E.L. Pool Management</a:t>
          </a:r>
          <a:endParaRPr lang="en-US" dirty="0"/>
        </a:p>
      </dgm:t>
    </dgm:pt>
    <dgm:pt modelId="{B0F222DC-03C2-4C1B-81CC-804071334E7B}" type="parTrans" cxnId="{3D8C5CEC-0457-4F3B-93AE-0E4D552B74D2}">
      <dgm:prSet/>
      <dgm:spPr/>
      <dgm:t>
        <a:bodyPr/>
        <a:lstStyle/>
        <a:p>
          <a:endParaRPr lang="en-US"/>
        </a:p>
      </dgm:t>
    </dgm:pt>
    <dgm:pt modelId="{635493EE-A95F-4771-9C0F-6BF094CC11A4}" type="sibTrans" cxnId="{3D8C5CEC-0457-4F3B-93AE-0E4D552B74D2}">
      <dgm:prSet/>
      <dgm:spPr/>
      <dgm:t>
        <a:bodyPr/>
        <a:lstStyle/>
        <a:p>
          <a:endParaRPr lang="en-US"/>
        </a:p>
      </dgm:t>
    </dgm:pt>
    <dgm:pt modelId="{41093395-7F96-48EB-A152-330E35FECFFA}">
      <dgm:prSet phldrT="[Text]"/>
      <dgm:spPr/>
      <dgm:t>
        <a:bodyPr/>
        <a:lstStyle/>
        <a:p>
          <a:r>
            <a:rPr lang="en-GB" noProof="0" dirty="0"/>
            <a:t>Structured</a:t>
          </a:r>
          <a:r>
            <a:rPr lang="nl-NL" dirty="0"/>
            <a:t> </a:t>
          </a:r>
          <a:r>
            <a:rPr lang="en-GB" noProof="0" dirty="0"/>
            <a:t>Periodical</a:t>
          </a:r>
          <a:r>
            <a:rPr lang="nl-NL" dirty="0"/>
            <a:t> Supply Management</a:t>
          </a:r>
          <a:endParaRPr lang="en-US" dirty="0"/>
        </a:p>
      </dgm:t>
    </dgm:pt>
    <dgm:pt modelId="{9A50356A-E1C5-458F-BF1C-9E4BD6A9376C}" type="parTrans" cxnId="{26555B76-E133-4B06-AF74-8979CDC37AE8}">
      <dgm:prSet/>
      <dgm:spPr/>
      <dgm:t>
        <a:bodyPr/>
        <a:lstStyle/>
        <a:p>
          <a:endParaRPr lang="en-US"/>
        </a:p>
      </dgm:t>
    </dgm:pt>
    <dgm:pt modelId="{F3431086-25CD-4694-B6F4-58ABCB3150DE}" type="sibTrans" cxnId="{26555B76-E133-4B06-AF74-8979CDC37AE8}">
      <dgm:prSet/>
      <dgm:spPr/>
      <dgm:t>
        <a:bodyPr/>
        <a:lstStyle/>
        <a:p>
          <a:endParaRPr lang="en-US"/>
        </a:p>
      </dgm:t>
    </dgm:pt>
    <dgm:pt modelId="{E0995B4B-0224-4DFB-B5BF-E9F4422DE03C}">
      <dgm:prSet phldrT="[Text]"/>
      <dgm:spPr/>
      <dgm:t>
        <a:bodyPr/>
        <a:lstStyle/>
        <a:p>
          <a:r>
            <a:rPr lang="en-GB" noProof="0" dirty="0"/>
            <a:t>Unstructured</a:t>
          </a:r>
          <a:r>
            <a:rPr lang="nl-NL" dirty="0"/>
            <a:t> </a:t>
          </a:r>
          <a:r>
            <a:rPr lang="en-GB" noProof="0" dirty="0"/>
            <a:t>Incidental</a:t>
          </a:r>
          <a:r>
            <a:rPr lang="nl-NL" dirty="0"/>
            <a:t> Supply</a:t>
          </a:r>
          <a:endParaRPr lang="en-US" dirty="0"/>
        </a:p>
      </dgm:t>
    </dgm:pt>
    <dgm:pt modelId="{88D57199-B0D7-4154-A3D2-05A28D05B4F2}" type="parTrans" cxnId="{86EEE933-D935-44CF-B80C-70EBEB7E91A0}">
      <dgm:prSet/>
      <dgm:spPr/>
      <dgm:t>
        <a:bodyPr/>
        <a:lstStyle/>
        <a:p>
          <a:endParaRPr lang="en-US"/>
        </a:p>
      </dgm:t>
    </dgm:pt>
    <dgm:pt modelId="{5ACEB3FF-4237-4C9C-8E7A-765A07B20C10}" type="sibTrans" cxnId="{86EEE933-D935-44CF-B80C-70EBEB7E91A0}">
      <dgm:prSet/>
      <dgm:spPr/>
      <dgm:t>
        <a:bodyPr/>
        <a:lstStyle/>
        <a:p>
          <a:endParaRPr lang="en-US"/>
        </a:p>
      </dgm:t>
    </dgm:pt>
    <dgm:pt modelId="{B38DCA53-0D6A-42EC-BE4E-F1684F3041B6}" type="pres">
      <dgm:prSet presAssocID="{F5ABD06B-E9EB-49B8-A3A3-8BE1E178E56A}" presName="Name0" presStyleCnt="0">
        <dgm:presLayoutVars>
          <dgm:dir/>
          <dgm:animLvl val="lvl"/>
          <dgm:resizeHandles val="exact"/>
        </dgm:presLayoutVars>
      </dgm:prSet>
      <dgm:spPr/>
    </dgm:pt>
    <dgm:pt modelId="{80B619A3-7994-4771-8424-B14D21F2A614}" type="pres">
      <dgm:prSet presAssocID="{581ED94B-AED4-4E87-A0F1-0141D939BB1B}" presName="Name8" presStyleCnt="0"/>
      <dgm:spPr/>
    </dgm:pt>
    <dgm:pt modelId="{F5374A52-88BC-420C-B8C7-165F212478B7}" type="pres">
      <dgm:prSet presAssocID="{581ED94B-AED4-4E87-A0F1-0141D939BB1B}" presName="level" presStyleLbl="node1" presStyleIdx="0" presStyleCnt="5">
        <dgm:presLayoutVars>
          <dgm:chMax val="1"/>
          <dgm:bulletEnabled val="1"/>
        </dgm:presLayoutVars>
      </dgm:prSet>
      <dgm:spPr/>
    </dgm:pt>
    <dgm:pt modelId="{15E00A87-DC67-43F0-AD8C-3831B5B7D670}" type="pres">
      <dgm:prSet presAssocID="{581ED94B-AED4-4E87-A0F1-0141D939BB1B}" presName="levelTx" presStyleLbl="revTx" presStyleIdx="0" presStyleCnt="0">
        <dgm:presLayoutVars>
          <dgm:chMax val="1"/>
          <dgm:bulletEnabled val="1"/>
        </dgm:presLayoutVars>
      </dgm:prSet>
      <dgm:spPr/>
    </dgm:pt>
    <dgm:pt modelId="{B1D930CC-42CA-4711-BD0F-CAD3E49E35AA}" type="pres">
      <dgm:prSet presAssocID="{4C71CA9D-E7A9-419A-91ED-0D665F8E1358}" presName="Name8" presStyleCnt="0"/>
      <dgm:spPr/>
    </dgm:pt>
    <dgm:pt modelId="{D4CFCD97-79B5-4077-A9F6-C45FF6CE0A11}" type="pres">
      <dgm:prSet presAssocID="{4C71CA9D-E7A9-419A-91ED-0D665F8E1358}" presName="level" presStyleLbl="node1" presStyleIdx="1" presStyleCnt="5">
        <dgm:presLayoutVars>
          <dgm:chMax val="1"/>
          <dgm:bulletEnabled val="1"/>
        </dgm:presLayoutVars>
      </dgm:prSet>
      <dgm:spPr/>
    </dgm:pt>
    <dgm:pt modelId="{668A8D09-6F3B-4C7F-8CC6-2E2CF610D4B0}" type="pres">
      <dgm:prSet presAssocID="{4C71CA9D-E7A9-419A-91ED-0D665F8E1358}" presName="levelTx" presStyleLbl="revTx" presStyleIdx="0" presStyleCnt="0">
        <dgm:presLayoutVars>
          <dgm:chMax val="1"/>
          <dgm:bulletEnabled val="1"/>
        </dgm:presLayoutVars>
      </dgm:prSet>
      <dgm:spPr/>
    </dgm:pt>
    <dgm:pt modelId="{4ADA9F51-66AA-4D33-9F74-858C903CE9B9}" type="pres">
      <dgm:prSet presAssocID="{FC7976BD-A1CA-4C97-B760-F5D0BD6302CC}" presName="Name8" presStyleCnt="0"/>
      <dgm:spPr/>
    </dgm:pt>
    <dgm:pt modelId="{67806EBB-8E45-4DED-8CD7-EA74653261C0}" type="pres">
      <dgm:prSet presAssocID="{FC7976BD-A1CA-4C97-B760-F5D0BD6302CC}" presName="level" presStyleLbl="node1" presStyleIdx="2" presStyleCnt="5">
        <dgm:presLayoutVars>
          <dgm:chMax val="1"/>
          <dgm:bulletEnabled val="1"/>
        </dgm:presLayoutVars>
      </dgm:prSet>
      <dgm:spPr/>
    </dgm:pt>
    <dgm:pt modelId="{F49C18B2-8839-44A7-8C7F-A9BBFE10C09F}" type="pres">
      <dgm:prSet presAssocID="{FC7976BD-A1CA-4C97-B760-F5D0BD6302CC}" presName="levelTx" presStyleLbl="revTx" presStyleIdx="0" presStyleCnt="0">
        <dgm:presLayoutVars>
          <dgm:chMax val="1"/>
          <dgm:bulletEnabled val="1"/>
        </dgm:presLayoutVars>
      </dgm:prSet>
      <dgm:spPr/>
    </dgm:pt>
    <dgm:pt modelId="{6CAB9F63-BDC1-489F-8376-44118468E6D0}" type="pres">
      <dgm:prSet presAssocID="{41093395-7F96-48EB-A152-330E35FECFFA}" presName="Name8" presStyleCnt="0"/>
      <dgm:spPr/>
    </dgm:pt>
    <dgm:pt modelId="{CCA4ACC7-1349-49EB-AA41-C86CD918EF07}" type="pres">
      <dgm:prSet presAssocID="{41093395-7F96-48EB-A152-330E35FECFFA}" presName="level" presStyleLbl="node1" presStyleIdx="3" presStyleCnt="5">
        <dgm:presLayoutVars>
          <dgm:chMax val="1"/>
          <dgm:bulletEnabled val="1"/>
        </dgm:presLayoutVars>
      </dgm:prSet>
      <dgm:spPr/>
    </dgm:pt>
    <dgm:pt modelId="{BBDE310B-7660-4C3A-9640-D097ACD9B38D}" type="pres">
      <dgm:prSet presAssocID="{41093395-7F96-48EB-A152-330E35FECFFA}" presName="levelTx" presStyleLbl="revTx" presStyleIdx="0" presStyleCnt="0">
        <dgm:presLayoutVars>
          <dgm:chMax val="1"/>
          <dgm:bulletEnabled val="1"/>
        </dgm:presLayoutVars>
      </dgm:prSet>
      <dgm:spPr/>
    </dgm:pt>
    <dgm:pt modelId="{151C4C26-6574-466D-A027-89C1615F6071}" type="pres">
      <dgm:prSet presAssocID="{E0995B4B-0224-4DFB-B5BF-E9F4422DE03C}" presName="Name8" presStyleCnt="0"/>
      <dgm:spPr/>
    </dgm:pt>
    <dgm:pt modelId="{AD8D96DF-F144-43CD-8ED6-84E40DFBB44A}" type="pres">
      <dgm:prSet presAssocID="{E0995B4B-0224-4DFB-B5BF-E9F4422DE03C}" presName="level" presStyleLbl="node1" presStyleIdx="4" presStyleCnt="5">
        <dgm:presLayoutVars>
          <dgm:chMax val="1"/>
          <dgm:bulletEnabled val="1"/>
        </dgm:presLayoutVars>
      </dgm:prSet>
      <dgm:spPr/>
    </dgm:pt>
    <dgm:pt modelId="{746123B5-053F-499A-BFC0-7D3B66CB7B48}" type="pres">
      <dgm:prSet presAssocID="{E0995B4B-0224-4DFB-B5BF-E9F4422DE03C}" presName="levelTx" presStyleLbl="revTx" presStyleIdx="0" presStyleCnt="0">
        <dgm:presLayoutVars>
          <dgm:chMax val="1"/>
          <dgm:bulletEnabled val="1"/>
        </dgm:presLayoutVars>
      </dgm:prSet>
      <dgm:spPr/>
    </dgm:pt>
  </dgm:ptLst>
  <dgm:cxnLst>
    <dgm:cxn modelId="{883D8207-A159-4EF6-AC82-6ECB3009485F}" type="presOf" srcId="{F5ABD06B-E9EB-49B8-A3A3-8BE1E178E56A}" destId="{B38DCA53-0D6A-42EC-BE4E-F1684F3041B6}" srcOrd="0" destOrd="0" presId="urn:microsoft.com/office/officeart/2005/8/layout/pyramid1"/>
    <dgm:cxn modelId="{A08DB81F-4C19-407A-92C9-33ED70D76C3A}" srcId="{F5ABD06B-E9EB-49B8-A3A3-8BE1E178E56A}" destId="{581ED94B-AED4-4E87-A0F1-0141D939BB1B}" srcOrd="0" destOrd="0" parTransId="{F7A3AE25-AEA5-4AC8-A008-A712B1E88CA3}" sibTransId="{537E90D8-A906-4AC0-B257-6546F988E03E}"/>
    <dgm:cxn modelId="{86EEE933-D935-44CF-B80C-70EBEB7E91A0}" srcId="{F5ABD06B-E9EB-49B8-A3A3-8BE1E178E56A}" destId="{E0995B4B-0224-4DFB-B5BF-E9F4422DE03C}" srcOrd="4" destOrd="0" parTransId="{88D57199-B0D7-4154-A3D2-05A28D05B4F2}" sibTransId="{5ACEB3FF-4237-4C9C-8E7A-765A07B20C10}"/>
    <dgm:cxn modelId="{03E10D35-C8F4-4305-A560-1B77D446FBED}" type="presOf" srcId="{581ED94B-AED4-4E87-A0F1-0141D939BB1B}" destId="{F5374A52-88BC-420C-B8C7-165F212478B7}" srcOrd="0" destOrd="0" presId="urn:microsoft.com/office/officeart/2005/8/layout/pyramid1"/>
    <dgm:cxn modelId="{BECB885D-5645-40DB-92F3-DD4564BDCC07}" type="presOf" srcId="{FC7976BD-A1CA-4C97-B760-F5D0BD6302CC}" destId="{67806EBB-8E45-4DED-8CD7-EA74653261C0}" srcOrd="0" destOrd="0" presId="urn:microsoft.com/office/officeart/2005/8/layout/pyramid1"/>
    <dgm:cxn modelId="{92F85D4A-6C1E-43DF-9CE2-40EAF08444F1}" type="presOf" srcId="{FC7976BD-A1CA-4C97-B760-F5D0BD6302CC}" destId="{F49C18B2-8839-44A7-8C7F-A9BBFE10C09F}" srcOrd="1" destOrd="0" presId="urn:microsoft.com/office/officeart/2005/8/layout/pyramid1"/>
    <dgm:cxn modelId="{29EDA24D-0F09-4432-98F7-2BEBAB45A1DC}" srcId="{F5ABD06B-E9EB-49B8-A3A3-8BE1E178E56A}" destId="{4C71CA9D-E7A9-419A-91ED-0D665F8E1358}" srcOrd="1" destOrd="0" parTransId="{C02E38A4-F598-4C15-9DB7-C1EB9D532452}" sibTransId="{AD9253DD-B271-4EC5-B6CB-8265ACD0B19A}"/>
    <dgm:cxn modelId="{26555B76-E133-4B06-AF74-8979CDC37AE8}" srcId="{F5ABD06B-E9EB-49B8-A3A3-8BE1E178E56A}" destId="{41093395-7F96-48EB-A152-330E35FECFFA}" srcOrd="3" destOrd="0" parTransId="{9A50356A-E1C5-458F-BF1C-9E4BD6A9376C}" sibTransId="{F3431086-25CD-4694-B6F4-58ABCB3150DE}"/>
    <dgm:cxn modelId="{207F1E84-713D-49A2-B51F-91C31B08EA3C}" type="presOf" srcId="{41093395-7F96-48EB-A152-330E35FECFFA}" destId="{CCA4ACC7-1349-49EB-AA41-C86CD918EF07}" srcOrd="0" destOrd="0" presId="urn:microsoft.com/office/officeart/2005/8/layout/pyramid1"/>
    <dgm:cxn modelId="{E006D485-DFFA-4D48-9C01-EB73432A6229}" type="presOf" srcId="{4C71CA9D-E7A9-419A-91ED-0D665F8E1358}" destId="{D4CFCD97-79B5-4077-A9F6-C45FF6CE0A11}" srcOrd="0" destOrd="0" presId="urn:microsoft.com/office/officeart/2005/8/layout/pyramid1"/>
    <dgm:cxn modelId="{87D12186-8140-4E1A-B618-0D57D5F3B24C}" type="presOf" srcId="{41093395-7F96-48EB-A152-330E35FECFFA}" destId="{BBDE310B-7660-4C3A-9640-D097ACD9B38D}" srcOrd="1" destOrd="0" presId="urn:microsoft.com/office/officeart/2005/8/layout/pyramid1"/>
    <dgm:cxn modelId="{123D89E3-256D-4D67-AF87-941F4A77199C}" type="presOf" srcId="{E0995B4B-0224-4DFB-B5BF-E9F4422DE03C}" destId="{AD8D96DF-F144-43CD-8ED6-84E40DFBB44A}" srcOrd="0" destOrd="0" presId="urn:microsoft.com/office/officeart/2005/8/layout/pyramid1"/>
    <dgm:cxn modelId="{3D8C5CEC-0457-4F3B-93AE-0E4D552B74D2}" srcId="{F5ABD06B-E9EB-49B8-A3A3-8BE1E178E56A}" destId="{FC7976BD-A1CA-4C97-B760-F5D0BD6302CC}" srcOrd="2" destOrd="0" parTransId="{B0F222DC-03C2-4C1B-81CC-804071334E7B}" sibTransId="{635493EE-A95F-4771-9C0F-6BF094CC11A4}"/>
    <dgm:cxn modelId="{799CADED-8F32-472F-970A-A6E989F63854}" type="presOf" srcId="{4C71CA9D-E7A9-419A-91ED-0D665F8E1358}" destId="{668A8D09-6F3B-4C7F-8CC6-2E2CF610D4B0}" srcOrd="1" destOrd="0" presId="urn:microsoft.com/office/officeart/2005/8/layout/pyramid1"/>
    <dgm:cxn modelId="{C74C78F3-0401-48B0-86DC-5850F868301C}" type="presOf" srcId="{581ED94B-AED4-4E87-A0F1-0141D939BB1B}" destId="{15E00A87-DC67-43F0-AD8C-3831B5B7D670}" srcOrd="1" destOrd="0" presId="urn:microsoft.com/office/officeart/2005/8/layout/pyramid1"/>
    <dgm:cxn modelId="{47FD44FF-D815-4092-98D9-99937A0E75FD}" type="presOf" srcId="{E0995B4B-0224-4DFB-B5BF-E9F4422DE03C}" destId="{746123B5-053F-499A-BFC0-7D3B66CB7B48}" srcOrd="1" destOrd="0" presId="urn:microsoft.com/office/officeart/2005/8/layout/pyramid1"/>
    <dgm:cxn modelId="{FB730AA2-1A3F-408F-8D0D-5FD08518637B}" type="presParOf" srcId="{B38DCA53-0D6A-42EC-BE4E-F1684F3041B6}" destId="{80B619A3-7994-4771-8424-B14D21F2A614}" srcOrd="0" destOrd="0" presId="urn:microsoft.com/office/officeart/2005/8/layout/pyramid1"/>
    <dgm:cxn modelId="{7E6AC731-31B3-4C1A-B04D-FC180EF047C5}" type="presParOf" srcId="{80B619A3-7994-4771-8424-B14D21F2A614}" destId="{F5374A52-88BC-420C-B8C7-165F212478B7}" srcOrd="0" destOrd="0" presId="urn:microsoft.com/office/officeart/2005/8/layout/pyramid1"/>
    <dgm:cxn modelId="{D2CDA4EF-3865-4C28-8722-CAC13AAFAB93}" type="presParOf" srcId="{80B619A3-7994-4771-8424-B14D21F2A614}" destId="{15E00A87-DC67-43F0-AD8C-3831B5B7D670}" srcOrd="1" destOrd="0" presId="urn:microsoft.com/office/officeart/2005/8/layout/pyramid1"/>
    <dgm:cxn modelId="{B20C90F8-D958-4DFC-B5F9-377D0CB06967}" type="presParOf" srcId="{B38DCA53-0D6A-42EC-BE4E-F1684F3041B6}" destId="{B1D930CC-42CA-4711-BD0F-CAD3E49E35AA}" srcOrd="1" destOrd="0" presId="urn:microsoft.com/office/officeart/2005/8/layout/pyramid1"/>
    <dgm:cxn modelId="{6D77A766-2971-4A92-B55D-14FD218E2834}" type="presParOf" srcId="{B1D930CC-42CA-4711-BD0F-CAD3E49E35AA}" destId="{D4CFCD97-79B5-4077-A9F6-C45FF6CE0A11}" srcOrd="0" destOrd="0" presId="urn:microsoft.com/office/officeart/2005/8/layout/pyramid1"/>
    <dgm:cxn modelId="{618675AC-A93C-4630-8CEA-CBDBDE1781F7}" type="presParOf" srcId="{B1D930CC-42CA-4711-BD0F-CAD3E49E35AA}" destId="{668A8D09-6F3B-4C7F-8CC6-2E2CF610D4B0}" srcOrd="1" destOrd="0" presId="urn:microsoft.com/office/officeart/2005/8/layout/pyramid1"/>
    <dgm:cxn modelId="{D1477B3C-4DA0-4BBC-B1D7-FF17DAC4DC82}" type="presParOf" srcId="{B38DCA53-0D6A-42EC-BE4E-F1684F3041B6}" destId="{4ADA9F51-66AA-4D33-9F74-858C903CE9B9}" srcOrd="2" destOrd="0" presId="urn:microsoft.com/office/officeart/2005/8/layout/pyramid1"/>
    <dgm:cxn modelId="{59713259-ED38-413B-9394-0B1B0E51BC9F}" type="presParOf" srcId="{4ADA9F51-66AA-4D33-9F74-858C903CE9B9}" destId="{67806EBB-8E45-4DED-8CD7-EA74653261C0}" srcOrd="0" destOrd="0" presId="urn:microsoft.com/office/officeart/2005/8/layout/pyramid1"/>
    <dgm:cxn modelId="{B93BFD52-F4B0-4CD0-95DA-9A898EB9BAD0}" type="presParOf" srcId="{4ADA9F51-66AA-4D33-9F74-858C903CE9B9}" destId="{F49C18B2-8839-44A7-8C7F-A9BBFE10C09F}" srcOrd="1" destOrd="0" presId="urn:microsoft.com/office/officeart/2005/8/layout/pyramid1"/>
    <dgm:cxn modelId="{0D021819-58DC-475F-AF7A-CE6C0D5D4851}" type="presParOf" srcId="{B38DCA53-0D6A-42EC-BE4E-F1684F3041B6}" destId="{6CAB9F63-BDC1-489F-8376-44118468E6D0}" srcOrd="3" destOrd="0" presId="urn:microsoft.com/office/officeart/2005/8/layout/pyramid1"/>
    <dgm:cxn modelId="{E227B8DC-5EE2-4529-8070-245C27D48C66}" type="presParOf" srcId="{6CAB9F63-BDC1-489F-8376-44118468E6D0}" destId="{CCA4ACC7-1349-49EB-AA41-C86CD918EF07}" srcOrd="0" destOrd="0" presId="urn:microsoft.com/office/officeart/2005/8/layout/pyramid1"/>
    <dgm:cxn modelId="{4989A473-57CF-4E38-8937-1B6EEBC838EA}" type="presParOf" srcId="{6CAB9F63-BDC1-489F-8376-44118468E6D0}" destId="{BBDE310B-7660-4C3A-9640-D097ACD9B38D}" srcOrd="1" destOrd="0" presId="urn:microsoft.com/office/officeart/2005/8/layout/pyramid1"/>
    <dgm:cxn modelId="{2B367A32-C1E8-4CCC-A56B-133E110C4AA5}" type="presParOf" srcId="{B38DCA53-0D6A-42EC-BE4E-F1684F3041B6}" destId="{151C4C26-6574-466D-A027-89C1615F6071}" srcOrd="4" destOrd="0" presId="urn:microsoft.com/office/officeart/2005/8/layout/pyramid1"/>
    <dgm:cxn modelId="{0C0503C4-2AAF-450E-8AA1-1944CDEBDDAB}" type="presParOf" srcId="{151C4C26-6574-466D-A027-89C1615F6071}" destId="{AD8D96DF-F144-43CD-8ED6-84E40DFBB44A}" srcOrd="0" destOrd="0" presId="urn:microsoft.com/office/officeart/2005/8/layout/pyramid1"/>
    <dgm:cxn modelId="{7C917650-C7E8-4FFE-9141-2B9DA91615BA}" type="presParOf" srcId="{151C4C26-6574-466D-A027-89C1615F6071}" destId="{746123B5-053F-499A-BFC0-7D3B66CB7B4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ABD06B-E9EB-49B8-A3A3-8BE1E178E56A}" type="doc">
      <dgm:prSet loTypeId="urn:microsoft.com/office/officeart/2005/8/layout/pyramid1" loCatId="pyramid" qsTypeId="urn:microsoft.com/office/officeart/2005/8/quickstyle/3d9" qsCatId="3D" csTypeId="urn:microsoft.com/office/officeart/2005/8/colors/accent0_3" csCatId="mainScheme" phldr="1"/>
      <dgm:spPr/>
    </dgm:pt>
    <dgm:pt modelId="{581ED94B-AED4-4E87-A0F1-0141D939BB1B}">
      <dgm:prSet phldrT="[Text]"/>
      <dgm:spPr/>
      <dgm:t>
        <a:bodyPr/>
        <a:lstStyle/>
        <a:p>
          <a:endParaRPr lang="nl-NL" dirty="0"/>
        </a:p>
        <a:p>
          <a:r>
            <a:rPr lang="nl-NL" dirty="0"/>
            <a:t>S.L.A.</a:t>
          </a:r>
          <a:endParaRPr lang="en-US" dirty="0"/>
        </a:p>
      </dgm:t>
    </dgm:pt>
    <dgm:pt modelId="{F7A3AE25-AEA5-4AC8-A008-A712B1E88CA3}" type="parTrans" cxnId="{A08DB81F-4C19-407A-92C9-33ED70D76C3A}">
      <dgm:prSet/>
      <dgm:spPr/>
      <dgm:t>
        <a:bodyPr/>
        <a:lstStyle/>
        <a:p>
          <a:endParaRPr lang="en-US"/>
        </a:p>
      </dgm:t>
    </dgm:pt>
    <dgm:pt modelId="{537E90D8-A906-4AC0-B257-6546F988E03E}" type="sibTrans" cxnId="{A08DB81F-4C19-407A-92C9-33ED70D76C3A}">
      <dgm:prSet/>
      <dgm:spPr/>
      <dgm:t>
        <a:bodyPr/>
        <a:lstStyle/>
        <a:p>
          <a:endParaRPr lang="en-US"/>
        </a:p>
      </dgm:t>
    </dgm:pt>
    <dgm:pt modelId="{4C71CA9D-E7A9-419A-91ED-0D665F8E1358}">
      <dgm:prSet phldrT="[Text]"/>
      <dgm:spPr/>
      <dgm:t>
        <a:bodyPr/>
        <a:lstStyle/>
        <a:p>
          <a:r>
            <a:rPr lang="nl-NL" dirty="0"/>
            <a:t>Exchange Management</a:t>
          </a:r>
          <a:endParaRPr lang="en-US" dirty="0"/>
        </a:p>
      </dgm:t>
    </dgm:pt>
    <dgm:pt modelId="{C02E38A4-F598-4C15-9DB7-C1EB9D532452}" type="parTrans" cxnId="{29EDA24D-0F09-4432-98F7-2BEBAB45A1DC}">
      <dgm:prSet/>
      <dgm:spPr/>
      <dgm:t>
        <a:bodyPr/>
        <a:lstStyle/>
        <a:p>
          <a:endParaRPr lang="en-US"/>
        </a:p>
      </dgm:t>
    </dgm:pt>
    <dgm:pt modelId="{AD9253DD-B271-4EC5-B6CB-8265ACD0B19A}" type="sibTrans" cxnId="{29EDA24D-0F09-4432-98F7-2BEBAB45A1DC}">
      <dgm:prSet/>
      <dgm:spPr/>
      <dgm:t>
        <a:bodyPr/>
        <a:lstStyle/>
        <a:p>
          <a:endParaRPr lang="en-US"/>
        </a:p>
      </dgm:t>
    </dgm:pt>
    <dgm:pt modelId="{FC7976BD-A1CA-4C97-B760-F5D0BD6302CC}">
      <dgm:prSet phldrT="[Text]"/>
      <dgm:spPr/>
      <dgm:t>
        <a:bodyPr/>
        <a:lstStyle/>
        <a:p>
          <a:r>
            <a:rPr lang="nl-NL" dirty="0"/>
            <a:t>M.E.L. Pool Management</a:t>
          </a:r>
          <a:endParaRPr lang="en-US" dirty="0"/>
        </a:p>
      </dgm:t>
    </dgm:pt>
    <dgm:pt modelId="{B0F222DC-03C2-4C1B-81CC-804071334E7B}" type="parTrans" cxnId="{3D8C5CEC-0457-4F3B-93AE-0E4D552B74D2}">
      <dgm:prSet/>
      <dgm:spPr/>
      <dgm:t>
        <a:bodyPr/>
        <a:lstStyle/>
        <a:p>
          <a:endParaRPr lang="en-US"/>
        </a:p>
      </dgm:t>
    </dgm:pt>
    <dgm:pt modelId="{635493EE-A95F-4771-9C0F-6BF094CC11A4}" type="sibTrans" cxnId="{3D8C5CEC-0457-4F3B-93AE-0E4D552B74D2}">
      <dgm:prSet/>
      <dgm:spPr/>
      <dgm:t>
        <a:bodyPr/>
        <a:lstStyle/>
        <a:p>
          <a:endParaRPr lang="en-US"/>
        </a:p>
      </dgm:t>
    </dgm:pt>
    <dgm:pt modelId="{41093395-7F96-48EB-A152-330E35FECFFA}">
      <dgm:prSet phldrT="[Text]"/>
      <dgm:spPr/>
      <dgm:t>
        <a:bodyPr/>
        <a:lstStyle/>
        <a:p>
          <a:r>
            <a:rPr lang="en-GB" noProof="0" dirty="0"/>
            <a:t>Structured</a:t>
          </a:r>
          <a:r>
            <a:rPr lang="nl-NL" dirty="0"/>
            <a:t> </a:t>
          </a:r>
          <a:r>
            <a:rPr lang="en-GB" noProof="0" dirty="0"/>
            <a:t>Periodical</a:t>
          </a:r>
          <a:r>
            <a:rPr lang="nl-NL" dirty="0"/>
            <a:t> Supply Management</a:t>
          </a:r>
          <a:endParaRPr lang="en-US" dirty="0"/>
        </a:p>
      </dgm:t>
    </dgm:pt>
    <dgm:pt modelId="{9A50356A-E1C5-458F-BF1C-9E4BD6A9376C}" type="parTrans" cxnId="{26555B76-E133-4B06-AF74-8979CDC37AE8}">
      <dgm:prSet/>
      <dgm:spPr/>
      <dgm:t>
        <a:bodyPr/>
        <a:lstStyle/>
        <a:p>
          <a:endParaRPr lang="en-US"/>
        </a:p>
      </dgm:t>
    </dgm:pt>
    <dgm:pt modelId="{F3431086-25CD-4694-B6F4-58ABCB3150DE}" type="sibTrans" cxnId="{26555B76-E133-4B06-AF74-8979CDC37AE8}">
      <dgm:prSet/>
      <dgm:spPr/>
      <dgm:t>
        <a:bodyPr/>
        <a:lstStyle/>
        <a:p>
          <a:endParaRPr lang="en-US"/>
        </a:p>
      </dgm:t>
    </dgm:pt>
    <dgm:pt modelId="{E0995B4B-0224-4DFB-B5BF-E9F4422DE03C}">
      <dgm:prSet phldrT="[Text]"/>
      <dgm:spPr/>
      <dgm:t>
        <a:bodyPr/>
        <a:lstStyle/>
        <a:p>
          <a:r>
            <a:rPr lang="en-GB" noProof="0" dirty="0"/>
            <a:t>Unstructured</a:t>
          </a:r>
          <a:r>
            <a:rPr lang="nl-NL" dirty="0"/>
            <a:t> </a:t>
          </a:r>
          <a:r>
            <a:rPr lang="en-GB" noProof="0" dirty="0"/>
            <a:t>Incidental</a:t>
          </a:r>
          <a:r>
            <a:rPr lang="nl-NL" dirty="0"/>
            <a:t> Supply</a:t>
          </a:r>
          <a:endParaRPr lang="en-US" dirty="0"/>
        </a:p>
      </dgm:t>
    </dgm:pt>
    <dgm:pt modelId="{88D57199-B0D7-4154-A3D2-05A28D05B4F2}" type="parTrans" cxnId="{86EEE933-D935-44CF-B80C-70EBEB7E91A0}">
      <dgm:prSet/>
      <dgm:spPr/>
      <dgm:t>
        <a:bodyPr/>
        <a:lstStyle/>
        <a:p>
          <a:endParaRPr lang="en-US"/>
        </a:p>
      </dgm:t>
    </dgm:pt>
    <dgm:pt modelId="{5ACEB3FF-4237-4C9C-8E7A-765A07B20C10}" type="sibTrans" cxnId="{86EEE933-D935-44CF-B80C-70EBEB7E91A0}">
      <dgm:prSet/>
      <dgm:spPr/>
      <dgm:t>
        <a:bodyPr/>
        <a:lstStyle/>
        <a:p>
          <a:endParaRPr lang="en-US"/>
        </a:p>
      </dgm:t>
    </dgm:pt>
    <dgm:pt modelId="{665988B3-0CCC-47CA-AAF7-7043AD6ED593}" type="pres">
      <dgm:prSet presAssocID="{F5ABD06B-E9EB-49B8-A3A3-8BE1E178E56A}" presName="Name0" presStyleCnt="0">
        <dgm:presLayoutVars>
          <dgm:dir/>
          <dgm:animLvl val="lvl"/>
          <dgm:resizeHandles val="exact"/>
        </dgm:presLayoutVars>
      </dgm:prSet>
      <dgm:spPr/>
    </dgm:pt>
    <dgm:pt modelId="{C0F92384-575F-45E4-9D54-7946527BCC92}" type="pres">
      <dgm:prSet presAssocID="{581ED94B-AED4-4E87-A0F1-0141D939BB1B}" presName="Name8" presStyleCnt="0"/>
      <dgm:spPr/>
    </dgm:pt>
    <dgm:pt modelId="{63F98D0C-C0C7-42BC-BAD1-B45297E2B58A}" type="pres">
      <dgm:prSet presAssocID="{581ED94B-AED4-4E87-A0F1-0141D939BB1B}" presName="level" presStyleLbl="node1" presStyleIdx="0" presStyleCnt="5">
        <dgm:presLayoutVars>
          <dgm:chMax val="1"/>
          <dgm:bulletEnabled val="1"/>
        </dgm:presLayoutVars>
      </dgm:prSet>
      <dgm:spPr/>
    </dgm:pt>
    <dgm:pt modelId="{DF4EF56B-2DE8-4558-B883-A2DEFFDDE0A4}" type="pres">
      <dgm:prSet presAssocID="{581ED94B-AED4-4E87-A0F1-0141D939BB1B}" presName="levelTx" presStyleLbl="revTx" presStyleIdx="0" presStyleCnt="0">
        <dgm:presLayoutVars>
          <dgm:chMax val="1"/>
          <dgm:bulletEnabled val="1"/>
        </dgm:presLayoutVars>
      </dgm:prSet>
      <dgm:spPr/>
    </dgm:pt>
    <dgm:pt modelId="{3CA7E70E-3229-44D7-8385-DAED24C6AA52}" type="pres">
      <dgm:prSet presAssocID="{4C71CA9D-E7A9-419A-91ED-0D665F8E1358}" presName="Name8" presStyleCnt="0"/>
      <dgm:spPr/>
    </dgm:pt>
    <dgm:pt modelId="{0237F84E-39C1-4DE6-B1C0-8F3B6C99E00A}" type="pres">
      <dgm:prSet presAssocID="{4C71CA9D-E7A9-419A-91ED-0D665F8E1358}" presName="level" presStyleLbl="node1" presStyleIdx="1" presStyleCnt="5">
        <dgm:presLayoutVars>
          <dgm:chMax val="1"/>
          <dgm:bulletEnabled val="1"/>
        </dgm:presLayoutVars>
      </dgm:prSet>
      <dgm:spPr/>
    </dgm:pt>
    <dgm:pt modelId="{484DCED3-CD7F-43E6-B185-9769E80131D8}" type="pres">
      <dgm:prSet presAssocID="{4C71CA9D-E7A9-419A-91ED-0D665F8E1358}" presName="levelTx" presStyleLbl="revTx" presStyleIdx="0" presStyleCnt="0">
        <dgm:presLayoutVars>
          <dgm:chMax val="1"/>
          <dgm:bulletEnabled val="1"/>
        </dgm:presLayoutVars>
      </dgm:prSet>
      <dgm:spPr/>
    </dgm:pt>
    <dgm:pt modelId="{44209F48-92BF-4001-A53A-32ED7C6AEFA3}" type="pres">
      <dgm:prSet presAssocID="{FC7976BD-A1CA-4C97-B760-F5D0BD6302CC}" presName="Name8" presStyleCnt="0"/>
      <dgm:spPr/>
    </dgm:pt>
    <dgm:pt modelId="{A1DA9B51-2DEC-43C1-98E5-E077607EE6A3}" type="pres">
      <dgm:prSet presAssocID="{FC7976BD-A1CA-4C97-B760-F5D0BD6302CC}" presName="level" presStyleLbl="node1" presStyleIdx="2" presStyleCnt="5">
        <dgm:presLayoutVars>
          <dgm:chMax val="1"/>
          <dgm:bulletEnabled val="1"/>
        </dgm:presLayoutVars>
      </dgm:prSet>
      <dgm:spPr/>
    </dgm:pt>
    <dgm:pt modelId="{556F7823-609A-4FED-99B1-E1427F99467C}" type="pres">
      <dgm:prSet presAssocID="{FC7976BD-A1CA-4C97-B760-F5D0BD6302CC}" presName="levelTx" presStyleLbl="revTx" presStyleIdx="0" presStyleCnt="0">
        <dgm:presLayoutVars>
          <dgm:chMax val="1"/>
          <dgm:bulletEnabled val="1"/>
        </dgm:presLayoutVars>
      </dgm:prSet>
      <dgm:spPr/>
    </dgm:pt>
    <dgm:pt modelId="{682C8B6A-DE81-4D5A-B2A5-A94BE976A3DE}" type="pres">
      <dgm:prSet presAssocID="{41093395-7F96-48EB-A152-330E35FECFFA}" presName="Name8" presStyleCnt="0"/>
      <dgm:spPr/>
    </dgm:pt>
    <dgm:pt modelId="{12D8775A-9631-4078-8F5A-92545E8ABBA1}" type="pres">
      <dgm:prSet presAssocID="{41093395-7F96-48EB-A152-330E35FECFFA}" presName="level" presStyleLbl="node1" presStyleIdx="3" presStyleCnt="5">
        <dgm:presLayoutVars>
          <dgm:chMax val="1"/>
          <dgm:bulletEnabled val="1"/>
        </dgm:presLayoutVars>
      </dgm:prSet>
      <dgm:spPr/>
    </dgm:pt>
    <dgm:pt modelId="{88E1FAE6-4421-4D57-ADE6-160521CB8E74}" type="pres">
      <dgm:prSet presAssocID="{41093395-7F96-48EB-A152-330E35FECFFA}" presName="levelTx" presStyleLbl="revTx" presStyleIdx="0" presStyleCnt="0">
        <dgm:presLayoutVars>
          <dgm:chMax val="1"/>
          <dgm:bulletEnabled val="1"/>
        </dgm:presLayoutVars>
      </dgm:prSet>
      <dgm:spPr/>
    </dgm:pt>
    <dgm:pt modelId="{9901C413-BC8C-46EF-873B-D778C94E4909}" type="pres">
      <dgm:prSet presAssocID="{E0995B4B-0224-4DFB-B5BF-E9F4422DE03C}" presName="Name8" presStyleCnt="0"/>
      <dgm:spPr/>
    </dgm:pt>
    <dgm:pt modelId="{3D420DAE-64AF-4491-B487-F47316C99380}" type="pres">
      <dgm:prSet presAssocID="{E0995B4B-0224-4DFB-B5BF-E9F4422DE03C}" presName="level" presStyleLbl="node1" presStyleIdx="4" presStyleCnt="5">
        <dgm:presLayoutVars>
          <dgm:chMax val="1"/>
          <dgm:bulletEnabled val="1"/>
        </dgm:presLayoutVars>
      </dgm:prSet>
      <dgm:spPr/>
    </dgm:pt>
    <dgm:pt modelId="{58923888-4C51-4CBC-8CEF-0C694726C03E}" type="pres">
      <dgm:prSet presAssocID="{E0995B4B-0224-4DFB-B5BF-E9F4422DE03C}" presName="levelTx" presStyleLbl="revTx" presStyleIdx="0" presStyleCnt="0">
        <dgm:presLayoutVars>
          <dgm:chMax val="1"/>
          <dgm:bulletEnabled val="1"/>
        </dgm:presLayoutVars>
      </dgm:prSet>
      <dgm:spPr/>
    </dgm:pt>
  </dgm:ptLst>
  <dgm:cxnLst>
    <dgm:cxn modelId="{28032103-F84C-46B6-924A-992E4682A246}" type="presOf" srcId="{F5ABD06B-E9EB-49B8-A3A3-8BE1E178E56A}" destId="{665988B3-0CCC-47CA-AAF7-7043AD6ED593}" srcOrd="0" destOrd="0" presId="urn:microsoft.com/office/officeart/2005/8/layout/pyramid1"/>
    <dgm:cxn modelId="{1CB7DF19-64B9-4B39-B29E-A530EC0F7CFE}" type="presOf" srcId="{4C71CA9D-E7A9-419A-91ED-0D665F8E1358}" destId="{0237F84E-39C1-4DE6-B1C0-8F3B6C99E00A}" srcOrd="0" destOrd="0" presId="urn:microsoft.com/office/officeart/2005/8/layout/pyramid1"/>
    <dgm:cxn modelId="{A08DB81F-4C19-407A-92C9-33ED70D76C3A}" srcId="{F5ABD06B-E9EB-49B8-A3A3-8BE1E178E56A}" destId="{581ED94B-AED4-4E87-A0F1-0141D939BB1B}" srcOrd="0" destOrd="0" parTransId="{F7A3AE25-AEA5-4AC8-A008-A712B1E88CA3}" sibTransId="{537E90D8-A906-4AC0-B257-6546F988E03E}"/>
    <dgm:cxn modelId="{86EEE933-D935-44CF-B80C-70EBEB7E91A0}" srcId="{F5ABD06B-E9EB-49B8-A3A3-8BE1E178E56A}" destId="{E0995B4B-0224-4DFB-B5BF-E9F4422DE03C}" srcOrd="4" destOrd="0" parTransId="{88D57199-B0D7-4154-A3D2-05A28D05B4F2}" sibTransId="{5ACEB3FF-4237-4C9C-8E7A-765A07B20C10}"/>
    <dgm:cxn modelId="{7C6BF75B-8DCA-429B-B303-7AE9D3DFE3B2}" type="presOf" srcId="{41093395-7F96-48EB-A152-330E35FECFFA}" destId="{88E1FAE6-4421-4D57-ADE6-160521CB8E74}" srcOrd="1" destOrd="0" presId="urn:microsoft.com/office/officeart/2005/8/layout/pyramid1"/>
    <dgm:cxn modelId="{BAA2795C-B7FE-45A3-A6A8-CECA9F0C28F7}" type="presOf" srcId="{E0995B4B-0224-4DFB-B5BF-E9F4422DE03C}" destId="{58923888-4C51-4CBC-8CEF-0C694726C03E}" srcOrd="1" destOrd="0" presId="urn:microsoft.com/office/officeart/2005/8/layout/pyramid1"/>
    <dgm:cxn modelId="{29EDA24D-0F09-4432-98F7-2BEBAB45A1DC}" srcId="{F5ABD06B-E9EB-49B8-A3A3-8BE1E178E56A}" destId="{4C71CA9D-E7A9-419A-91ED-0D665F8E1358}" srcOrd="1" destOrd="0" parTransId="{C02E38A4-F598-4C15-9DB7-C1EB9D532452}" sibTransId="{AD9253DD-B271-4EC5-B6CB-8265ACD0B19A}"/>
    <dgm:cxn modelId="{7989A070-D62D-4D4A-A101-E35B06D71DD5}" type="presOf" srcId="{581ED94B-AED4-4E87-A0F1-0141D939BB1B}" destId="{DF4EF56B-2DE8-4558-B883-A2DEFFDDE0A4}" srcOrd="1" destOrd="0" presId="urn:microsoft.com/office/officeart/2005/8/layout/pyramid1"/>
    <dgm:cxn modelId="{56CD0A72-9DFC-407C-A049-28B72B0AD2B7}" type="presOf" srcId="{FC7976BD-A1CA-4C97-B760-F5D0BD6302CC}" destId="{A1DA9B51-2DEC-43C1-98E5-E077607EE6A3}" srcOrd="0" destOrd="0" presId="urn:microsoft.com/office/officeart/2005/8/layout/pyramid1"/>
    <dgm:cxn modelId="{FD084752-488E-4923-9C60-BC451B82EAC1}" type="presOf" srcId="{FC7976BD-A1CA-4C97-B760-F5D0BD6302CC}" destId="{556F7823-609A-4FED-99B1-E1427F99467C}" srcOrd="1" destOrd="0" presId="urn:microsoft.com/office/officeart/2005/8/layout/pyramid1"/>
    <dgm:cxn modelId="{26555B76-E133-4B06-AF74-8979CDC37AE8}" srcId="{F5ABD06B-E9EB-49B8-A3A3-8BE1E178E56A}" destId="{41093395-7F96-48EB-A152-330E35FECFFA}" srcOrd="3" destOrd="0" parTransId="{9A50356A-E1C5-458F-BF1C-9E4BD6A9376C}" sibTransId="{F3431086-25CD-4694-B6F4-58ABCB3150DE}"/>
    <dgm:cxn modelId="{D118D67E-0632-4BC1-BC8F-F94141C967F4}" type="presOf" srcId="{E0995B4B-0224-4DFB-B5BF-E9F4422DE03C}" destId="{3D420DAE-64AF-4491-B487-F47316C99380}" srcOrd="0" destOrd="0" presId="urn:microsoft.com/office/officeart/2005/8/layout/pyramid1"/>
    <dgm:cxn modelId="{123858A5-6EC1-41CE-A2E7-3840D7C27AFF}" type="presOf" srcId="{4C71CA9D-E7A9-419A-91ED-0D665F8E1358}" destId="{484DCED3-CD7F-43E6-B185-9769E80131D8}" srcOrd="1" destOrd="0" presId="urn:microsoft.com/office/officeart/2005/8/layout/pyramid1"/>
    <dgm:cxn modelId="{B06FBFB9-6A91-4257-8AA3-1E9FAD95D25E}" type="presOf" srcId="{41093395-7F96-48EB-A152-330E35FECFFA}" destId="{12D8775A-9631-4078-8F5A-92545E8ABBA1}" srcOrd="0" destOrd="0" presId="urn:microsoft.com/office/officeart/2005/8/layout/pyramid1"/>
    <dgm:cxn modelId="{3390E7CD-F37B-4A4D-A84E-1DBF7924A7E1}" type="presOf" srcId="{581ED94B-AED4-4E87-A0F1-0141D939BB1B}" destId="{63F98D0C-C0C7-42BC-BAD1-B45297E2B58A}" srcOrd="0" destOrd="0" presId="urn:microsoft.com/office/officeart/2005/8/layout/pyramid1"/>
    <dgm:cxn modelId="{3D8C5CEC-0457-4F3B-93AE-0E4D552B74D2}" srcId="{F5ABD06B-E9EB-49B8-A3A3-8BE1E178E56A}" destId="{FC7976BD-A1CA-4C97-B760-F5D0BD6302CC}" srcOrd="2" destOrd="0" parTransId="{B0F222DC-03C2-4C1B-81CC-804071334E7B}" sibTransId="{635493EE-A95F-4771-9C0F-6BF094CC11A4}"/>
    <dgm:cxn modelId="{EAD85EC8-8674-4537-9CAB-89E74711F321}" type="presParOf" srcId="{665988B3-0CCC-47CA-AAF7-7043AD6ED593}" destId="{C0F92384-575F-45E4-9D54-7946527BCC92}" srcOrd="0" destOrd="0" presId="urn:microsoft.com/office/officeart/2005/8/layout/pyramid1"/>
    <dgm:cxn modelId="{3FCCEED3-64A7-41F7-BA0D-5273000C6A50}" type="presParOf" srcId="{C0F92384-575F-45E4-9D54-7946527BCC92}" destId="{63F98D0C-C0C7-42BC-BAD1-B45297E2B58A}" srcOrd="0" destOrd="0" presId="urn:microsoft.com/office/officeart/2005/8/layout/pyramid1"/>
    <dgm:cxn modelId="{E7A058EA-0608-4B9D-A730-BD539C60D638}" type="presParOf" srcId="{C0F92384-575F-45E4-9D54-7946527BCC92}" destId="{DF4EF56B-2DE8-4558-B883-A2DEFFDDE0A4}" srcOrd="1" destOrd="0" presId="urn:microsoft.com/office/officeart/2005/8/layout/pyramid1"/>
    <dgm:cxn modelId="{C6831855-B70B-4DDA-8069-E01023FBA205}" type="presParOf" srcId="{665988B3-0CCC-47CA-AAF7-7043AD6ED593}" destId="{3CA7E70E-3229-44D7-8385-DAED24C6AA52}" srcOrd="1" destOrd="0" presId="urn:microsoft.com/office/officeart/2005/8/layout/pyramid1"/>
    <dgm:cxn modelId="{145C3A14-5477-42BF-8A07-D1FDA538CCF4}" type="presParOf" srcId="{3CA7E70E-3229-44D7-8385-DAED24C6AA52}" destId="{0237F84E-39C1-4DE6-B1C0-8F3B6C99E00A}" srcOrd="0" destOrd="0" presId="urn:microsoft.com/office/officeart/2005/8/layout/pyramid1"/>
    <dgm:cxn modelId="{3987AF50-E6F6-41BE-BEC1-321198B01980}" type="presParOf" srcId="{3CA7E70E-3229-44D7-8385-DAED24C6AA52}" destId="{484DCED3-CD7F-43E6-B185-9769E80131D8}" srcOrd="1" destOrd="0" presId="urn:microsoft.com/office/officeart/2005/8/layout/pyramid1"/>
    <dgm:cxn modelId="{9D1A0C71-8D3D-4266-92A3-0206C24B5D4D}" type="presParOf" srcId="{665988B3-0CCC-47CA-AAF7-7043AD6ED593}" destId="{44209F48-92BF-4001-A53A-32ED7C6AEFA3}" srcOrd="2" destOrd="0" presId="urn:microsoft.com/office/officeart/2005/8/layout/pyramid1"/>
    <dgm:cxn modelId="{3493C426-BE99-4946-98FC-36C57FE3902F}" type="presParOf" srcId="{44209F48-92BF-4001-A53A-32ED7C6AEFA3}" destId="{A1DA9B51-2DEC-43C1-98E5-E077607EE6A3}" srcOrd="0" destOrd="0" presId="urn:microsoft.com/office/officeart/2005/8/layout/pyramid1"/>
    <dgm:cxn modelId="{FF5D7582-0009-41A3-9CA3-E56E75FDA15C}" type="presParOf" srcId="{44209F48-92BF-4001-A53A-32ED7C6AEFA3}" destId="{556F7823-609A-4FED-99B1-E1427F99467C}" srcOrd="1" destOrd="0" presId="urn:microsoft.com/office/officeart/2005/8/layout/pyramid1"/>
    <dgm:cxn modelId="{09DDF722-048C-49BA-8376-5FC7D61B81EB}" type="presParOf" srcId="{665988B3-0CCC-47CA-AAF7-7043AD6ED593}" destId="{682C8B6A-DE81-4D5A-B2A5-A94BE976A3DE}" srcOrd="3" destOrd="0" presId="urn:microsoft.com/office/officeart/2005/8/layout/pyramid1"/>
    <dgm:cxn modelId="{C3F93C22-3DF7-495C-A586-FDF80E81DFA0}" type="presParOf" srcId="{682C8B6A-DE81-4D5A-B2A5-A94BE976A3DE}" destId="{12D8775A-9631-4078-8F5A-92545E8ABBA1}" srcOrd="0" destOrd="0" presId="urn:microsoft.com/office/officeart/2005/8/layout/pyramid1"/>
    <dgm:cxn modelId="{AC162E5B-AE06-4056-8B7F-036A62233FF9}" type="presParOf" srcId="{682C8B6A-DE81-4D5A-B2A5-A94BE976A3DE}" destId="{88E1FAE6-4421-4D57-ADE6-160521CB8E74}" srcOrd="1" destOrd="0" presId="urn:microsoft.com/office/officeart/2005/8/layout/pyramid1"/>
    <dgm:cxn modelId="{53397B96-B249-434B-84C3-C516C3A8BBB5}" type="presParOf" srcId="{665988B3-0CCC-47CA-AAF7-7043AD6ED593}" destId="{9901C413-BC8C-46EF-873B-D778C94E4909}" srcOrd="4" destOrd="0" presId="urn:microsoft.com/office/officeart/2005/8/layout/pyramid1"/>
    <dgm:cxn modelId="{0D470279-F809-4A40-A078-9B04CC3E1C29}" type="presParOf" srcId="{9901C413-BC8C-46EF-873B-D778C94E4909}" destId="{3D420DAE-64AF-4491-B487-F47316C99380}" srcOrd="0" destOrd="0" presId="urn:microsoft.com/office/officeart/2005/8/layout/pyramid1"/>
    <dgm:cxn modelId="{0F52943C-0FE8-4BDC-A8CC-7CBD670730F1}" type="presParOf" srcId="{9901C413-BC8C-46EF-873B-D778C94E4909}" destId="{58923888-4C51-4CBC-8CEF-0C694726C03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ABD06B-E9EB-49B8-A3A3-8BE1E178E56A}" type="doc">
      <dgm:prSet loTypeId="urn:microsoft.com/office/officeart/2005/8/layout/pyramid3" loCatId="pyramid" qsTypeId="urn:microsoft.com/office/officeart/2005/8/quickstyle/3d9" qsCatId="3D" csTypeId="urn:microsoft.com/office/officeart/2005/8/colors/accent1_2" csCatId="accent1" phldr="1"/>
      <dgm:spPr/>
    </dgm:pt>
    <dgm:pt modelId="{581ED94B-AED4-4E87-A0F1-0141D939BB1B}">
      <dgm:prSet phldrT="[Text]"/>
      <dgm:spPr/>
      <dgm:t>
        <a:bodyPr/>
        <a:lstStyle/>
        <a:p>
          <a:endParaRPr lang="nl-NL" dirty="0"/>
        </a:p>
        <a:p>
          <a:r>
            <a:rPr lang="en-GB" noProof="0" dirty="0"/>
            <a:t>  Clear inside on your Total Cost of Ownership</a:t>
          </a:r>
        </a:p>
      </dgm:t>
    </dgm:pt>
    <dgm:pt modelId="{F7A3AE25-AEA5-4AC8-A008-A712B1E88CA3}" type="parTrans" cxnId="{A08DB81F-4C19-407A-92C9-33ED70D76C3A}">
      <dgm:prSet/>
      <dgm:spPr/>
      <dgm:t>
        <a:bodyPr/>
        <a:lstStyle/>
        <a:p>
          <a:endParaRPr lang="en-US"/>
        </a:p>
      </dgm:t>
    </dgm:pt>
    <dgm:pt modelId="{537E90D8-A906-4AC0-B257-6546F988E03E}" type="sibTrans" cxnId="{A08DB81F-4C19-407A-92C9-33ED70D76C3A}">
      <dgm:prSet/>
      <dgm:spPr/>
      <dgm:t>
        <a:bodyPr/>
        <a:lstStyle/>
        <a:p>
          <a:endParaRPr lang="en-US"/>
        </a:p>
      </dgm:t>
    </dgm:pt>
    <dgm:pt modelId="{4C71CA9D-E7A9-419A-91ED-0D665F8E1358}">
      <dgm:prSet phldrT="[Text]"/>
      <dgm:spPr/>
      <dgm:t>
        <a:bodyPr/>
        <a:lstStyle/>
        <a:p>
          <a:r>
            <a:rPr lang="en-GB" noProof="0" dirty="0"/>
            <a:t>Cost reduction</a:t>
          </a:r>
        </a:p>
      </dgm:t>
    </dgm:pt>
    <dgm:pt modelId="{C02E38A4-F598-4C15-9DB7-C1EB9D532452}" type="parTrans" cxnId="{29EDA24D-0F09-4432-98F7-2BEBAB45A1DC}">
      <dgm:prSet/>
      <dgm:spPr/>
      <dgm:t>
        <a:bodyPr/>
        <a:lstStyle/>
        <a:p>
          <a:endParaRPr lang="en-US"/>
        </a:p>
      </dgm:t>
    </dgm:pt>
    <dgm:pt modelId="{AD9253DD-B271-4EC5-B6CB-8265ACD0B19A}" type="sibTrans" cxnId="{29EDA24D-0F09-4432-98F7-2BEBAB45A1DC}">
      <dgm:prSet/>
      <dgm:spPr/>
      <dgm:t>
        <a:bodyPr/>
        <a:lstStyle/>
        <a:p>
          <a:endParaRPr lang="en-US"/>
        </a:p>
      </dgm:t>
    </dgm:pt>
    <dgm:pt modelId="{FC7976BD-A1CA-4C97-B760-F5D0BD6302CC}">
      <dgm:prSet phldrT="[Text]"/>
      <dgm:spPr/>
      <dgm:t>
        <a:bodyPr/>
        <a:lstStyle/>
        <a:p>
          <a:r>
            <a:rPr lang="en-GB" noProof="0" dirty="0"/>
            <a:t>It’s there when you need it</a:t>
          </a:r>
        </a:p>
      </dgm:t>
    </dgm:pt>
    <dgm:pt modelId="{B0F222DC-03C2-4C1B-81CC-804071334E7B}" type="parTrans" cxnId="{3D8C5CEC-0457-4F3B-93AE-0E4D552B74D2}">
      <dgm:prSet/>
      <dgm:spPr/>
      <dgm:t>
        <a:bodyPr/>
        <a:lstStyle/>
        <a:p>
          <a:endParaRPr lang="en-US"/>
        </a:p>
      </dgm:t>
    </dgm:pt>
    <dgm:pt modelId="{635493EE-A95F-4771-9C0F-6BF094CC11A4}" type="sibTrans" cxnId="{3D8C5CEC-0457-4F3B-93AE-0E4D552B74D2}">
      <dgm:prSet/>
      <dgm:spPr/>
      <dgm:t>
        <a:bodyPr/>
        <a:lstStyle/>
        <a:p>
          <a:endParaRPr lang="en-US"/>
        </a:p>
      </dgm:t>
    </dgm:pt>
    <dgm:pt modelId="{41093395-7F96-48EB-A152-330E35FECFFA}">
      <dgm:prSet phldrT="[Text]"/>
      <dgm:spPr/>
      <dgm:t>
        <a:bodyPr/>
        <a:lstStyle/>
        <a:p>
          <a:r>
            <a:rPr lang="en-GB" noProof="0" dirty="0"/>
            <a:t>Predictable cost</a:t>
          </a:r>
        </a:p>
        <a:p>
          <a:r>
            <a:rPr lang="en-GB" noProof="0" dirty="0"/>
            <a:t>brings peace of mind</a:t>
          </a:r>
        </a:p>
      </dgm:t>
    </dgm:pt>
    <dgm:pt modelId="{9A50356A-E1C5-458F-BF1C-9E4BD6A9376C}" type="parTrans" cxnId="{26555B76-E133-4B06-AF74-8979CDC37AE8}">
      <dgm:prSet/>
      <dgm:spPr/>
      <dgm:t>
        <a:bodyPr/>
        <a:lstStyle/>
        <a:p>
          <a:endParaRPr lang="en-US"/>
        </a:p>
      </dgm:t>
    </dgm:pt>
    <dgm:pt modelId="{F3431086-25CD-4694-B6F4-58ABCB3150DE}" type="sibTrans" cxnId="{26555B76-E133-4B06-AF74-8979CDC37AE8}">
      <dgm:prSet/>
      <dgm:spPr/>
      <dgm:t>
        <a:bodyPr/>
        <a:lstStyle/>
        <a:p>
          <a:endParaRPr lang="en-US"/>
        </a:p>
      </dgm:t>
    </dgm:pt>
    <dgm:pt modelId="{E0995B4B-0224-4DFB-B5BF-E9F4422DE03C}">
      <dgm:prSet phldrT="[Text]"/>
      <dgm:spPr/>
      <dgm:t>
        <a:bodyPr/>
        <a:lstStyle/>
        <a:p>
          <a:r>
            <a:rPr lang="en-GB" noProof="0" dirty="0"/>
            <a:t> Reducing</a:t>
          </a:r>
        </a:p>
        <a:p>
          <a:r>
            <a:rPr lang="en-GB" noProof="0" dirty="0"/>
            <a:t>work</a:t>
          </a:r>
        </a:p>
        <a:p>
          <a:r>
            <a:rPr lang="en-GB" noProof="0" dirty="0"/>
            <a:t>load</a:t>
          </a:r>
        </a:p>
      </dgm:t>
    </dgm:pt>
    <dgm:pt modelId="{88D57199-B0D7-4154-A3D2-05A28D05B4F2}" type="parTrans" cxnId="{86EEE933-D935-44CF-B80C-70EBEB7E91A0}">
      <dgm:prSet/>
      <dgm:spPr/>
      <dgm:t>
        <a:bodyPr/>
        <a:lstStyle/>
        <a:p>
          <a:endParaRPr lang="en-US"/>
        </a:p>
      </dgm:t>
    </dgm:pt>
    <dgm:pt modelId="{5ACEB3FF-4237-4C9C-8E7A-765A07B20C10}" type="sibTrans" cxnId="{86EEE933-D935-44CF-B80C-70EBEB7E91A0}">
      <dgm:prSet/>
      <dgm:spPr/>
      <dgm:t>
        <a:bodyPr/>
        <a:lstStyle/>
        <a:p>
          <a:endParaRPr lang="en-US"/>
        </a:p>
      </dgm:t>
    </dgm:pt>
    <dgm:pt modelId="{B43B31B6-15D6-4D3C-9AAC-4BCD2768C0C2}" type="pres">
      <dgm:prSet presAssocID="{F5ABD06B-E9EB-49B8-A3A3-8BE1E178E56A}" presName="Name0" presStyleCnt="0">
        <dgm:presLayoutVars>
          <dgm:dir/>
          <dgm:animLvl val="lvl"/>
          <dgm:resizeHandles val="exact"/>
        </dgm:presLayoutVars>
      </dgm:prSet>
      <dgm:spPr/>
    </dgm:pt>
    <dgm:pt modelId="{7093AE13-A5B2-48AF-9CAA-DC4A003C40A4}" type="pres">
      <dgm:prSet presAssocID="{581ED94B-AED4-4E87-A0F1-0141D939BB1B}" presName="Name8" presStyleCnt="0"/>
      <dgm:spPr/>
    </dgm:pt>
    <dgm:pt modelId="{D4260399-519E-446E-8A92-BBAAEB8C02B9}" type="pres">
      <dgm:prSet presAssocID="{581ED94B-AED4-4E87-A0F1-0141D939BB1B}" presName="level" presStyleLbl="node1" presStyleIdx="0" presStyleCnt="5">
        <dgm:presLayoutVars>
          <dgm:chMax val="1"/>
          <dgm:bulletEnabled val="1"/>
        </dgm:presLayoutVars>
      </dgm:prSet>
      <dgm:spPr/>
    </dgm:pt>
    <dgm:pt modelId="{7429AA23-FDDE-4E4B-B936-1A72C562293A}" type="pres">
      <dgm:prSet presAssocID="{581ED94B-AED4-4E87-A0F1-0141D939BB1B}" presName="levelTx" presStyleLbl="revTx" presStyleIdx="0" presStyleCnt="0">
        <dgm:presLayoutVars>
          <dgm:chMax val="1"/>
          <dgm:bulletEnabled val="1"/>
        </dgm:presLayoutVars>
      </dgm:prSet>
      <dgm:spPr/>
    </dgm:pt>
    <dgm:pt modelId="{42A8752C-343D-4081-BB21-C04490FC81BB}" type="pres">
      <dgm:prSet presAssocID="{4C71CA9D-E7A9-419A-91ED-0D665F8E1358}" presName="Name8" presStyleCnt="0"/>
      <dgm:spPr/>
    </dgm:pt>
    <dgm:pt modelId="{D66F94DB-27F1-4F0A-AFD5-6D5A67C01903}" type="pres">
      <dgm:prSet presAssocID="{4C71CA9D-E7A9-419A-91ED-0D665F8E1358}" presName="level" presStyleLbl="node1" presStyleIdx="1" presStyleCnt="5">
        <dgm:presLayoutVars>
          <dgm:chMax val="1"/>
          <dgm:bulletEnabled val="1"/>
        </dgm:presLayoutVars>
      </dgm:prSet>
      <dgm:spPr/>
    </dgm:pt>
    <dgm:pt modelId="{6107709A-BEEF-42E9-BD16-D6B554525253}" type="pres">
      <dgm:prSet presAssocID="{4C71CA9D-E7A9-419A-91ED-0D665F8E1358}" presName="levelTx" presStyleLbl="revTx" presStyleIdx="0" presStyleCnt="0">
        <dgm:presLayoutVars>
          <dgm:chMax val="1"/>
          <dgm:bulletEnabled val="1"/>
        </dgm:presLayoutVars>
      </dgm:prSet>
      <dgm:spPr/>
    </dgm:pt>
    <dgm:pt modelId="{64212ADC-8EC6-469D-A240-8F7B24D1D4A4}" type="pres">
      <dgm:prSet presAssocID="{FC7976BD-A1CA-4C97-B760-F5D0BD6302CC}" presName="Name8" presStyleCnt="0"/>
      <dgm:spPr/>
    </dgm:pt>
    <dgm:pt modelId="{FC7BAB64-8DE1-43E2-9A8F-8FE2B54EF647}" type="pres">
      <dgm:prSet presAssocID="{FC7976BD-A1CA-4C97-B760-F5D0BD6302CC}" presName="level" presStyleLbl="node1" presStyleIdx="2" presStyleCnt="5">
        <dgm:presLayoutVars>
          <dgm:chMax val="1"/>
          <dgm:bulletEnabled val="1"/>
        </dgm:presLayoutVars>
      </dgm:prSet>
      <dgm:spPr/>
    </dgm:pt>
    <dgm:pt modelId="{06258266-B281-4537-9431-A4E9D4A8C0DE}" type="pres">
      <dgm:prSet presAssocID="{FC7976BD-A1CA-4C97-B760-F5D0BD6302CC}" presName="levelTx" presStyleLbl="revTx" presStyleIdx="0" presStyleCnt="0">
        <dgm:presLayoutVars>
          <dgm:chMax val="1"/>
          <dgm:bulletEnabled val="1"/>
        </dgm:presLayoutVars>
      </dgm:prSet>
      <dgm:spPr/>
    </dgm:pt>
    <dgm:pt modelId="{C5C8B83A-E547-421B-885D-771B5ABB3F31}" type="pres">
      <dgm:prSet presAssocID="{41093395-7F96-48EB-A152-330E35FECFFA}" presName="Name8" presStyleCnt="0"/>
      <dgm:spPr/>
    </dgm:pt>
    <dgm:pt modelId="{C41CBEA7-6366-4948-AC3F-E0EDE93901E1}" type="pres">
      <dgm:prSet presAssocID="{41093395-7F96-48EB-A152-330E35FECFFA}" presName="level" presStyleLbl="node1" presStyleIdx="3" presStyleCnt="5">
        <dgm:presLayoutVars>
          <dgm:chMax val="1"/>
          <dgm:bulletEnabled val="1"/>
        </dgm:presLayoutVars>
      </dgm:prSet>
      <dgm:spPr/>
    </dgm:pt>
    <dgm:pt modelId="{DEE48128-EE10-4787-BAE3-696B6729ABED}" type="pres">
      <dgm:prSet presAssocID="{41093395-7F96-48EB-A152-330E35FECFFA}" presName="levelTx" presStyleLbl="revTx" presStyleIdx="0" presStyleCnt="0">
        <dgm:presLayoutVars>
          <dgm:chMax val="1"/>
          <dgm:bulletEnabled val="1"/>
        </dgm:presLayoutVars>
      </dgm:prSet>
      <dgm:spPr/>
    </dgm:pt>
    <dgm:pt modelId="{D20AE2ED-BA4F-4FCC-9E69-FFE940EFFE66}" type="pres">
      <dgm:prSet presAssocID="{E0995B4B-0224-4DFB-B5BF-E9F4422DE03C}" presName="Name8" presStyleCnt="0"/>
      <dgm:spPr/>
    </dgm:pt>
    <dgm:pt modelId="{B5473518-8862-465D-B4FC-10424285766A}" type="pres">
      <dgm:prSet presAssocID="{E0995B4B-0224-4DFB-B5BF-E9F4422DE03C}" presName="level" presStyleLbl="node1" presStyleIdx="4" presStyleCnt="5">
        <dgm:presLayoutVars>
          <dgm:chMax val="1"/>
          <dgm:bulletEnabled val="1"/>
        </dgm:presLayoutVars>
      </dgm:prSet>
      <dgm:spPr/>
    </dgm:pt>
    <dgm:pt modelId="{B870C523-BB80-47F4-A3A7-D622D5701729}" type="pres">
      <dgm:prSet presAssocID="{E0995B4B-0224-4DFB-B5BF-E9F4422DE03C}" presName="levelTx" presStyleLbl="revTx" presStyleIdx="0" presStyleCnt="0">
        <dgm:presLayoutVars>
          <dgm:chMax val="1"/>
          <dgm:bulletEnabled val="1"/>
        </dgm:presLayoutVars>
      </dgm:prSet>
      <dgm:spPr/>
    </dgm:pt>
  </dgm:ptLst>
  <dgm:cxnLst>
    <dgm:cxn modelId="{A08DB81F-4C19-407A-92C9-33ED70D76C3A}" srcId="{F5ABD06B-E9EB-49B8-A3A3-8BE1E178E56A}" destId="{581ED94B-AED4-4E87-A0F1-0141D939BB1B}" srcOrd="0" destOrd="0" parTransId="{F7A3AE25-AEA5-4AC8-A008-A712B1E88CA3}" sibTransId="{537E90D8-A906-4AC0-B257-6546F988E03E}"/>
    <dgm:cxn modelId="{86EEE933-D935-44CF-B80C-70EBEB7E91A0}" srcId="{F5ABD06B-E9EB-49B8-A3A3-8BE1E178E56A}" destId="{E0995B4B-0224-4DFB-B5BF-E9F4422DE03C}" srcOrd="4" destOrd="0" parTransId="{88D57199-B0D7-4154-A3D2-05A28D05B4F2}" sibTransId="{5ACEB3FF-4237-4C9C-8E7A-765A07B20C10}"/>
    <dgm:cxn modelId="{C5824E40-4509-4FA9-A68E-1D37713E0A34}" type="presOf" srcId="{F5ABD06B-E9EB-49B8-A3A3-8BE1E178E56A}" destId="{B43B31B6-15D6-4D3C-9AAC-4BCD2768C0C2}" srcOrd="0" destOrd="0" presId="urn:microsoft.com/office/officeart/2005/8/layout/pyramid3"/>
    <dgm:cxn modelId="{29EDA24D-0F09-4432-98F7-2BEBAB45A1DC}" srcId="{F5ABD06B-E9EB-49B8-A3A3-8BE1E178E56A}" destId="{4C71CA9D-E7A9-419A-91ED-0D665F8E1358}" srcOrd="1" destOrd="0" parTransId="{C02E38A4-F598-4C15-9DB7-C1EB9D532452}" sibTransId="{AD9253DD-B271-4EC5-B6CB-8265ACD0B19A}"/>
    <dgm:cxn modelId="{C2402355-2872-4283-A66E-EBB213A79DB2}" type="presOf" srcId="{4C71CA9D-E7A9-419A-91ED-0D665F8E1358}" destId="{D66F94DB-27F1-4F0A-AFD5-6D5A67C01903}" srcOrd="0" destOrd="0" presId="urn:microsoft.com/office/officeart/2005/8/layout/pyramid3"/>
    <dgm:cxn modelId="{26555B76-E133-4B06-AF74-8979CDC37AE8}" srcId="{F5ABD06B-E9EB-49B8-A3A3-8BE1E178E56A}" destId="{41093395-7F96-48EB-A152-330E35FECFFA}" srcOrd="3" destOrd="0" parTransId="{9A50356A-E1C5-458F-BF1C-9E4BD6A9376C}" sibTransId="{F3431086-25CD-4694-B6F4-58ABCB3150DE}"/>
    <dgm:cxn modelId="{2A06DCA5-51B0-456E-9303-152613C6E7DA}" type="presOf" srcId="{FC7976BD-A1CA-4C97-B760-F5D0BD6302CC}" destId="{06258266-B281-4537-9431-A4E9D4A8C0DE}" srcOrd="1" destOrd="0" presId="urn:microsoft.com/office/officeart/2005/8/layout/pyramid3"/>
    <dgm:cxn modelId="{EA7E74A7-5C3E-45EF-9B6C-057C9E1D6D4F}" type="presOf" srcId="{41093395-7F96-48EB-A152-330E35FECFFA}" destId="{DEE48128-EE10-4787-BAE3-696B6729ABED}" srcOrd="1" destOrd="0" presId="urn:microsoft.com/office/officeart/2005/8/layout/pyramid3"/>
    <dgm:cxn modelId="{19DF63B3-DA37-4F17-BBFF-6AF08234D7DB}" type="presOf" srcId="{581ED94B-AED4-4E87-A0F1-0141D939BB1B}" destId="{D4260399-519E-446E-8A92-BBAAEB8C02B9}" srcOrd="0" destOrd="0" presId="urn:microsoft.com/office/officeart/2005/8/layout/pyramid3"/>
    <dgm:cxn modelId="{0E0109B9-2B2B-48F5-AA37-FC00361D175D}" type="presOf" srcId="{41093395-7F96-48EB-A152-330E35FECFFA}" destId="{C41CBEA7-6366-4948-AC3F-E0EDE93901E1}" srcOrd="0" destOrd="0" presId="urn:microsoft.com/office/officeart/2005/8/layout/pyramid3"/>
    <dgm:cxn modelId="{68F931CB-BFA0-4102-AA80-A7C3DD2695F3}" type="presOf" srcId="{FC7976BD-A1CA-4C97-B760-F5D0BD6302CC}" destId="{FC7BAB64-8DE1-43E2-9A8F-8FE2B54EF647}" srcOrd="0" destOrd="0" presId="urn:microsoft.com/office/officeart/2005/8/layout/pyramid3"/>
    <dgm:cxn modelId="{00B219D0-DB12-4959-9CA0-F73920C789B0}" type="presOf" srcId="{581ED94B-AED4-4E87-A0F1-0141D939BB1B}" destId="{7429AA23-FDDE-4E4B-B936-1A72C562293A}" srcOrd="1" destOrd="0" presId="urn:microsoft.com/office/officeart/2005/8/layout/pyramid3"/>
    <dgm:cxn modelId="{CF472AD0-D9FF-497B-9448-1A55ADBE3C58}" type="presOf" srcId="{E0995B4B-0224-4DFB-B5BF-E9F4422DE03C}" destId="{B5473518-8862-465D-B4FC-10424285766A}" srcOrd="0" destOrd="0" presId="urn:microsoft.com/office/officeart/2005/8/layout/pyramid3"/>
    <dgm:cxn modelId="{54192DDC-EB9E-47F1-9755-7EC2BD3970EA}" type="presOf" srcId="{E0995B4B-0224-4DFB-B5BF-E9F4422DE03C}" destId="{B870C523-BB80-47F4-A3A7-D622D5701729}" srcOrd="1" destOrd="0" presId="urn:microsoft.com/office/officeart/2005/8/layout/pyramid3"/>
    <dgm:cxn modelId="{3D8C5CEC-0457-4F3B-93AE-0E4D552B74D2}" srcId="{F5ABD06B-E9EB-49B8-A3A3-8BE1E178E56A}" destId="{FC7976BD-A1CA-4C97-B760-F5D0BD6302CC}" srcOrd="2" destOrd="0" parTransId="{B0F222DC-03C2-4C1B-81CC-804071334E7B}" sibTransId="{635493EE-A95F-4771-9C0F-6BF094CC11A4}"/>
    <dgm:cxn modelId="{36C67BFA-217D-4DC5-8ED1-5C16678098C4}" type="presOf" srcId="{4C71CA9D-E7A9-419A-91ED-0D665F8E1358}" destId="{6107709A-BEEF-42E9-BD16-D6B554525253}" srcOrd="1" destOrd="0" presId="urn:microsoft.com/office/officeart/2005/8/layout/pyramid3"/>
    <dgm:cxn modelId="{D7593F5A-2D0E-4494-A98D-23B6115816B3}" type="presParOf" srcId="{B43B31B6-15D6-4D3C-9AAC-4BCD2768C0C2}" destId="{7093AE13-A5B2-48AF-9CAA-DC4A003C40A4}" srcOrd="0" destOrd="0" presId="urn:microsoft.com/office/officeart/2005/8/layout/pyramid3"/>
    <dgm:cxn modelId="{7CDA940D-2838-442A-9C52-6852BEAEB4F2}" type="presParOf" srcId="{7093AE13-A5B2-48AF-9CAA-DC4A003C40A4}" destId="{D4260399-519E-446E-8A92-BBAAEB8C02B9}" srcOrd="0" destOrd="0" presId="urn:microsoft.com/office/officeart/2005/8/layout/pyramid3"/>
    <dgm:cxn modelId="{5539D467-C750-49BA-8369-639EF084F378}" type="presParOf" srcId="{7093AE13-A5B2-48AF-9CAA-DC4A003C40A4}" destId="{7429AA23-FDDE-4E4B-B936-1A72C562293A}" srcOrd="1" destOrd="0" presId="urn:microsoft.com/office/officeart/2005/8/layout/pyramid3"/>
    <dgm:cxn modelId="{A33092F4-6F9E-47C2-A738-9F6F9DF67C2F}" type="presParOf" srcId="{B43B31B6-15D6-4D3C-9AAC-4BCD2768C0C2}" destId="{42A8752C-343D-4081-BB21-C04490FC81BB}" srcOrd="1" destOrd="0" presId="urn:microsoft.com/office/officeart/2005/8/layout/pyramid3"/>
    <dgm:cxn modelId="{668F468E-50F3-465D-B60A-8D355DA01FCF}" type="presParOf" srcId="{42A8752C-343D-4081-BB21-C04490FC81BB}" destId="{D66F94DB-27F1-4F0A-AFD5-6D5A67C01903}" srcOrd="0" destOrd="0" presId="urn:microsoft.com/office/officeart/2005/8/layout/pyramid3"/>
    <dgm:cxn modelId="{B5697BD5-14ED-4DD6-9ECB-1B9F364BDB19}" type="presParOf" srcId="{42A8752C-343D-4081-BB21-C04490FC81BB}" destId="{6107709A-BEEF-42E9-BD16-D6B554525253}" srcOrd="1" destOrd="0" presId="urn:microsoft.com/office/officeart/2005/8/layout/pyramid3"/>
    <dgm:cxn modelId="{D455A042-0288-49D0-BA46-AA3A69F46CF4}" type="presParOf" srcId="{B43B31B6-15D6-4D3C-9AAC-4BCD2768C0C2}" destId="{64212ADC-8EC6-469D-A240-8F7B24D1D4A4}" srcOrd="2" destOrd="0" presId="urn:microsoft.com/office/officeart/2005/8/layout/pyramid3"/>
    <dgm:cxn modelId="{24F12AA5-B110-43E5-AB30-C85E064459F7}" type="presParOf" srcId="{64212ADC-8EC6-469D-A240-8F7B24D1D4A4}" destId="{FC7BAB64-8DE1-43E2-9A8F-8FE2B54EF647}" srcOrd="0" destOrd="0" presId="urn:microsoft.com/office/officeart/2005/8/layout/pyramid3"/>
    <dgm:cxn modelId="{A75D4631-B51C-47E7-8185-9575A5F52422}" type="presParOf" srcId="{64212ADC-8EC6-469D-A240-8F7B24D1D4A4}" destId="{06258266-B281-4537-9431-A4E9D4A8C0DE}" srcOrd="1" destOrd="0" presId="urn:microsoft.com/office/officeart/2005/8/layout/pyramid3"/>
    <dgm:cxn modelId="{1F7773FD-8BF5-4398-B3B4-C8C75DECF43A}" type="presParOf" srcId="{B43B31B6-15D6-4D3C-9AAC-4BCD2768C0C2}" destId="{C5C8B83A-E547-421B-885D-771B5ABB3F31}" srcOrd="3" destOrd="0" presId="urn:microsoft.com/office/officeart/2005/8/layout/pyramid3"/>
    <dgm:cxn modelId="{6DCC616D-42A2-4E71-8068-18B836D0BC6D}" type="presParOf" srcId="{C5C8B83A-E547-421B-885D-771B5ABB3F31}" destId="{C41CBEA7-6366-4948-AC3F-E0EDE93901E1}" srcOrd="0" destOrd="0" presId="urn:microsoft.com/office/officeart/2005/8/layout/pyramid3"/>
    <dgm:cxn modelId="{993E0B40-903D-4815-98A4-78B14A7EC074}" type="presParOf" srcId="{C5C8B83A-E547-421B-885D-771B5ABB3F31}" destId="{DEE48128-EE10-4787-BAE3-696B6729ABED}" srcOrd="1" destOrd="0" presId="urn:microsoft.com/office/officeart/2005/8/layout/pyramid3"/>
    <dgm:cxn modelId="{8E65A244-9C16-4A89-88EC-37DB2B4C9AC3}" type="presParOf" srcId="{B43B31B6-15D6-4D3C-9AAC-4BCD2768C0C2}" destId="{D20AE2ED-BA4F-4FCC-9E69-FFE940EFFE66}" srcOrd="4" destOrd="0" presId="urn:microsoft.com/office/officeart/2005/8/layout/pyramid3"/>
    <dgm:cxn modelId="{22003F5E-8E52-4E59-A11D-AD2724163277}" type="presParOf" srcId="{D20AE2ED-BA4F-4FCC-9E69-FFE940EFFE66}" destId="{B5473518-8862-465D-B4FC-10424285766A}" srcOrd="0" destOrd="0" presId="urn:microsoft.com/office/officeart/2005/8/layout/pyramid3"/>
    <dgm:cxn modelId="{5DD888C5-C3F9-4FD0-B407-CD7B847D0321}" type="presParOf" srcId="{D20AE2ED-BA4F-4FCC-9E69-FFE940EFFE66}" destId="{B870C523-BB80-47F4-A3A7-D622D5701729}"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74A52-88BC-420C-B8C7-165F212478B7}">
      <dsp:nvSpPr>
        <dsp:cNvPr id="0" name=""/>
        <dsp:cNvSpPr/>
      </dsp:nvSpPr>
      <dsp:spPr>
        <a:xfrm>
          <a:off x="2438400" y="0"/>
          <a:ext cx="1219200" cy="812799"/>
        </a:xfrm>
        <a:prstGeom prst="trapezoid">
          <a:avLst>
            <a:gd name="adj" fmla="val 7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sp3d extrusionH="28000" prstMaterial="matte"/>
        </a:bodyPr>
        <a:lstStyle/>
        <a:p>
          <a:pPr marL="0" lvl="0" indent="0" algn="ctr" defTabSz="977900">
            <a:lnSpc>
              <a:spcPct val="90000"/>
            </a:lnSpc>
            <a:spcBef>
              <a:spcPct val="0"/>
            </a:spcBef>
            <a:spcAft>
              <a:spcPct val="35000"/>
            </a:spcAft>
            <a:buNone/>
          </a:pPr>
          <a:endParaRPr lang="nl-NL" sz="2200" kern="1200" dirty="0"/>
        </a:p>
        <a:p>
          <a:pPr marL="0" lvl="0" indent="0" algn="ctr" defTabSz="977900">
            <a:lnSpc>
              <a:spcPct val="90000"/>
            </a:lnSpc>
            <a:spcBef>
              <a:spcPct val="0"/>
            </a:spcBef>
            <a:spcAft>
              <a:spcPct val="35000"/>
            </a:spcAft>
            <a:buNone/>
          </a:pPr>
          <a:r>
            <a:rPr lang="nl-NL" sz="2200" kern="1200" dirty="0"/>
            <a:t>S.L.A.</a:t>
          </a:r>
          <a:endParaRPr lang="en-US" sz="2200" kern="1200" dirty="0"/>
        </a:p>
      </dsp:txBody>
      <dsp:txXfrm>
        <a:off x="2438400" y="0"/>
        <a:ext cx="1219200" cy="812799"/>
      </dsp:txXfrm>
    </dsp:sp>
    <dsp:sp modelId="{D4CFCD97-79B5-4077-A9F6-C45FF6CE0A11}">
      <dsp:nvSpPr>
        <dsp:cNvPr id="0" name=""/>
        <dsp:cNvSpPr/>
      </dsp:nvSpPr>
      <dsp:spPr>
        <a:xfrm>
          <a:off x="1828800" y="812799"/>
          <a:ext cx="2438400" cy="812799"/>
        </a:xfrm>
        <a:prstGeom prst="trapezoid">
          <a:avLst>
            <a:gd name="adj" fmla="val 7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sp3d extrusionH="28000" prstMaterial="matte"/>
        </a:bodyPr>
        <a:lstStyle/>
        <a:p>
          <a:pPr marL="0" lvl="0" indent="0" algn="ctr" defTabSz="977900">
            <a:lnSpc>
              <a:spcPct val="90000"/>
            </a:lnSpc>
            <a:spcBef>
              <a:spcPct val="0"/>
            </a:spcBef>
            <a:spcAft>
              <a:spcPct val="35000"/>
            </a:spcAft>
            <a:buNone/>
          </a:pPr>
          <a:r>
            <a:rPr lang="nl-NL" sz="2200" kern="1200" dirty="0"/>
            <a:t>Exchange Management</a:t>
          </a:r>
          <a:endParaRPr lang="en-US" sz="2200" kern="1200" dirty="0"/>
        </a:p>
      </dsp:txBody>
      <dsp:txXfrm>
        <a:off x="2255520" y="812799"/>
        <a:ext cx="1584960" cy="812799"/>
      </dsp:txXfrm>
    </dsp:sp>
    <dsp:sp modelId="{67806EBB-8E45-4DED-8CD7-EA74653261C0}">
      <dsp:nvSpPr>
        <dsp:cNvPr id="0" name=""/>
        <dsp:cNvSpPr/>
      </dsp:nvSpPr>
      <dsp:spPr>
        <a:xfrm>
          <a:off x="1219200" y="1625599"/>
          <a:ext cx="3657600" cy="812799"/>
        </a:xfrm>
        <a:prstGeom prst="trapezoid">
          <a:avLst>
            <a:gd name="adj" fmla="val 7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sp3d extrusionH="28000" prstMaterial="matte"/>
        </a:bodyPr>
        <a:lstStyle/>
        <a:p>
          <a:pPr marL="0" lvl="0" indent="0" algn="ctr" defTabSz="977900">
            <a:lnSpc>
              <a:spcPct val="90000"/>
            </a:lnSpc>
            <a:spcBef>
              <a:spcPct val="0"/>
            </a:spcBef>
            <a:spcAft>
              <a:spcPct val="35000"/>
            </a:spcAft>
            <a:buNone/>
          </a:pPr>
          <a:r>
            <a:rPr lang="nl-NL" sz="2200" kern="1200" dirty="0"/>
            <a:t>M.E.L. Pool Management</a:t>
          </a:r>
          <a:endParaRPr lang="en-US" sz="2200" kern="1200" dirty="0"/>
        </a:p>
      </dsp:txBody>
      <dsp:txXfrm>
        <a:off x="1859280" y="1625599"/>
        <a:ext cx="2377440" cy="812799"/>
      </dsp:txXfrm>
    </dsp:sp>
    <dsp:sp modelId="{CCA4ACC7-1349-49EB-AA41-C86CD918EF07}">
      <dsp:nvSpPr>
        <dsp:cNvPr id="0" name=""/>
        <dsp:cNvSpPr/>
      </dsp:nvSpPr>
      <dsp:spPr>
        <a:xfrm>
          <a:off x="609600" y="2438399"/>
          <a:ext cx="4876800" cy="812799"/>
        </a:xfrm>
        <a:prstGeom prst="trapezoid">
          <a:avLst>
            <a:gd name="adj" fmla="val 7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GB" sz="2200" kern="1200" noProof="0" dirty="0"/>
            <a:t>Structured</a:t>
          </a:r>
          <a:r>
            <a:rPr lang="nl-NL" sz="2200" kern="1200" dirty="0"/>
            <a:t> </a:t>
          </a:r>
          <a:r>
            <a:rPr lang="en-GB" sz="2200" kern="1200" noProof="0" dirty="0"/>
            <a:t>Periodical</a:t>
          </a:r>
          <a:r>
            <a:rPr lang="nl-NL" sz="2200" kern="1200" dirty="0"/>
            <a:t> Supply Management</a:t>
          </a:r>
          <a:endParaRPr lang="en-US" sz="2200" kern="1200" dirty="0"/>
        </a:p>
      </dsp:txBody>
      <dsp:txXfrm>
        <a:off x="1463039" y="2438399"/>
        <a:ext cx="3169920" cy="812799"/>
      </dsp:txXfrm>
    </dsp:sp>
    <dsp:sp modelId="{AD8D96DF-F144-43CD-8ED6-84E40DFBB44A}">
      <dsp:nvSpPr>
        <dsp:cNvPr id="0" name=""/>
        <dsp:cNvSpPr/>
      </dsp:nvSpPr>
      <dsp:spPr>
        <a:xfrm>
          <a:off x="0" y="3251199"/>
          <a:ext cx="6096000" cy="812799"/>
        </a:xfrm>
        <a:prstGeom prst="trapezoid">
          <a:avLst>
            <a:gd name="adj" fmla="val 7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GB" sz="2200" kern="1200" noProof="0" dirty="0"/>
            <a:t>Un-structured</a:t>
          </a:r>
          <a:r>
            <a:rPr lang="nl-NL" sz="2200" kern="1200" dirty="0"/>
            <a:t> </a:t>
          </a:r>
          <a:r>
            <a:rPr lang="en-GB" sz="2200" kern="1200" noProof="0" dirty="0"/>
            <a:t>Incidental</a:t>
          </a:r>
          <a:r>
            <a:rPr lang="nl-NL" sz="2200" kern="1200" dirty="0"/>
            <a:t> Supply</a:t>
          </a:r>
          <a:endParaRPr lang="en-US" sz="2200" kern="1200" dirty="0"/>
        </a:p>
      </dsp:txBody>
      <dsp:txXfrm>
        <a:off x="1066799" y="3251199"/>
        <a:ext cx="3962400" cy="812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74A52-88BC-420C-B8C7-165F212478B7}">
      <dsp:nvSpPr>
        <dsp:cNvPr id="0" name=""/>
        <dsp:cNvSpPr/>
      </dsp:nvSpPr>
      <dsp:spPr>
        <a:xfrm>
          <a:off x="979308" y="0"/>
          <a:ext cx="489654" cy="345638"/>
        </a:xfrm>
        <a:prstGeom prst="trapezoid">
          <a:avLst>
            <a:gd name="adj" fmla="val 70833"/>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355600">
            <a:lnSpc>
              <a:spcPct val="90000"/>
            </a:lnSpc>
            <a:spcBef>
              <a:spcPct val="0"/>
            </a:spcBef>
            <a:spcAft>
              <a:spcPct val="35000"/>
            </a:spcAft>
            <a:buNone/>
          </a:pPr>
          <a:endParaRPr lang="nl-NL" sz="800" kern="1200" dirty="0"/>
        </a:p>
        <a:p>
          <a:pPr marL="0" lvl="0" indent="0" algn="ctr" defTabSz="355600">
            <a:lnSpc>
              <a:spcPct val="90000"/>
            </a:lnSpc>
            <a:spcBef>
              <a:spcPct val="0"/>
            </a:spcBef>
            <a:spcAft>
              <a:spcPct val="35000"/>
            </a:spcAft>
            <a:buNone/>
          </a:pPr>
          <a:r>
            <a:rPr lang="nl-NL" sz="800" kern="1200" dirty="0"/>
            <a:t>S.L.A.</a:t>
          </a:r>
          <a:endParaRPr lang="en-US" sz="800" kern="1200" dirty="0"/>
        </a:p>
      </dsp:txBody>
      <dsp:txXfrm>
        <a:off x="979308" y="0"/>
        <a:ext cx="489654" cy="345638"/>
      </dsp:txXfrm>
    </dsp:sp>
    <dsp:sp modelId="{D4CFCD97-79B5-4077-A9F6-C45FF6CE0A11}">
      <dsp:nvSpPr>
        <dsp:cNvPr id="0" name=""/>
        <dsp:cNvSpPr/>
      </dsp:nvSpPr>
      <dsp:spPr>
        <a:xfrm>
          <a:off x="734481" y="345638"/>
          <a:ext cx="979308" cy="345638"/>
        </a:xfrm>
        <a:prstGeom prst="trapezoid">
          <a:avLst>
            <a:gd name="adj" fmla="val 70833"/>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355600">
            <a:lnSpc>
              <a:spcPct val="90000"/>
            </a:lnSpc>
            <a:spcBef>
              <a:spcPct val="0"/>
            </a:spcBef>
            <a:spcAft>
              <a:spcPct val="35000"/>
            </a:spcAft>
            <a:buNone/>
          </a:pPr>
          <a:r>
            <a:rPr lang="nl-NL" sz="800" kern="1200" dirty="0"/>
            <a:t>Exchange Management</a:t>
          </a:r>
          <a:endParaRPr lang="en-US" sz="800" kern="1200" dirty="0"/>
        </a:p>
      </dsp:txBody>
      <dsp:txXfrm>
        <a:off x="905860" y="345638"/>
        <a:ext cx="636550" cy="345638"/>
      </dsp:txXfrm>
    </dsp:sp>
    <dsp:sp modelId="{67806EBB-8E45-4DED-8CD7-EA74653261C0}">
      <dsp:nvSpPr>
        <dsp:cNvPr id="0" name=""/>
        <dsp:cNvSpPr/>
      </dsp:nvSpPr>
      <dsp:spPr>
        <a:xfrm>
          <a:off x="489654" y="691276"/>
          <a:ext cx="1468963" cy="345638"/>
        </a:xfrm>
        <a:prstGeom prst="trapezoid">
          <a:avLst>
            <a:gd name="adj" fmla="val 70833"/>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355600">
            <a:lnSpc>
              <a:spcPct val="90000"/>
            </a:lnSpc>
            <a:spcBef>
              <a:spcPct val="0"/>
            </a:spcBef>
            <a:spcAft>
              <a:spcPct val="35000"/>
            </a:spcAft>
            <a:buNone/>
          </a:pPr>
          <a:r>
            <a:rPr lang="nl-NL" sz="800" kern="1200" dirty="0"/>
            <a:t>M.E.L. Pool Management</a:t>
          </a:r>
          <a:endParaRPr lang="en-US" sz="800" kern="1200" dirty="0"/>
        </a:p>
      </dsp:txBody>
      <dsp:txXfrm>
        <a:off x="746722" y="691276"/>
        <a:ext cx="954826" cy="345638"/>
      </dsp:txXfrm>
    </dsp:sp>
    <dsp:sp modelId="{CCA4ACC7-1349-49EB-AA41-C86CD918EF07}">
      <dsp:nvSpPr>
        <dsp:cNvPr id="0" name=""/>
        <dsp:cNvSpPr/>
      </dsp:nvSpPr>
      <dsp:spPr>
        <a:xfrm>
          <a:off x="244827" y="1036915"/>
          <a:ext cx="1958617" cy="345638"/>
        </a:xfrm>
        <a:prstGeom prst="trapezoid">
          <a:avLst>
            <a:gd name="adj" fmla="val 70833"/>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n-GB" sz="800" kern="1200" noProof="0" dirty="0"/>
            <a:t>Structured</a:t>
          </a:r>
          <a:r>
            <a:rPr lang="nl-NL" sz="800" kern="1200" dirty="0"/>
            <a:t> </a:t>
          </a:r>
          <a:r>
            <a:rPr lang="en-GB" sz="800" kern="1200" noProof="0" dirty="0"/>
            <a:t>Periodical</a:t>
          </a:r>
          <a:r>
            <a:rPr lang="nl-NL" sz="800" kern="1200" dirty="0"/>
            <a:t> Supply Management</a:t>
          </a:r>
          <a:endParaRPr lang="en-US" sz="800" kern="1200" dirty="0"/>
        </a:p>
      </dsp:txBody>
      <dsp:txXfrm>
        <a:off x="587585" y="1036915"/>
        <a:ext cx="1273101" cy="345638"/>
      </dsp:txXfrm>
    </dsp:sp>
    <dsp:sp modelId="{AD8D96DF-F144-43CD-8ED6-84E40DFBB44A}">
      <dsp:nvSpPr>
        <dsp:cNvPr id="0" name=""/>
        <dsp:cNvSpPr/>
      </dsp:nvSpPr>
      <dsp:spPr>
        <a:xfrm>
          <a:off x="0" y="1382553"/>
          <a:ext cx="2448272" cy="345638"/>
        </a:xfrm>
        <a:prstGeom prst="trapezoid">
          <a:avLst>
            <a:gd name="adj" fmla="val 70833"/>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n-GB" sz="800" kern="1200" noProof="0" dirty="0"/>
            <a:t>Unstructured</a:t>
          </a:r>
          <a:r>
            <a:rPr lang="nl-NL" sz="800" kern="1200" dirty="0"/>
            <a:t> </a:t>
          </a:r>
          <a:r>
            <a:rPr lang="en-GB" sz="800" kern="1200" noProof="0" dirty="0"/>
            <a:t>Incidental</a:t>
          </a:r>
          <a:r>
            <a:rPr lang="nl-NL" sz="800" kern="1200" dirty="0"/>
            <a:t> Supply</a:t>
          </a:r>
          <a:endParaRPr lang="en-US" sz="800" kern="1200" dirty="0"/>
        </a:p>
      </dsp:txBody>
      <dsp:txXfrm>
        <a:off x="428447" y="1382553"/>
        <a:ext cx="1591376" cy="3456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98D0C-C0C7-42BC-BAD1-B45297E2B58A}">
      <dsp:nvSpPr>
        <dsp:cNvPr id="0" name=""/>
        <dsp:cNvSpPr/>
      </dsp:nvSpPr>
      <dsp:spPr>
        <a:xfrm>
          <a:off x="1601445" y="0"/>
          <a:ext cx="800722" cy="585437"/>
        </a:xfrm>
        <a:prstGeom prst="trapezoid">
          <a:avLst>
            <a:gd name="adj" fmla="val 68387"/>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622300">
            <a:lnSpc>
              <a:spcPct val="90000"/>
            </a:lnSpc>
            <a:spcBef>
              <a:spcPct val="0"/>
            </a:spcBef>
            <a:spcAft>
              <a:spcPct val="35000"/>
            </a:spcAft>
            <a:buNone/>
          </a:pPr>
          <a:endParaRPr lang="nl-NL" sz="1400" kern="1200" dirty="0"/>
        </a:p>
        <a:p>
          <a:pPr marL="0" lvl="0" indent="0" algn="ctr" defTabSz="622300">
            <a:lnSpc>
              <a:spcPct val="90000"/>
            </a:lnSpc>
            <a:spcBef>
              <a:spcPct val="0"/>
            </a:spcBef>
            <a:spcAft>
              <a:spcPct val="35000"/>
            </a:spcAft>
            <a:buNone/>
          </a:pPr>
          <a:r>
            <a:rPr lang="nl-NL" sz="1400" kern="1200" dirty="0"/>
            <a:t>S.L.A.</a:t>
          </a:r>
          <a:endParaRPr lang="en-US" sz="1400" kern="1200" dirty="0"/>
        </a:p>
      </dsp:txBody>
      <dsp:txXfrm>
        <a:off x="1601445" y="0"/>
        <a:ext cx="800722" cy="585437"/>
      </dsp:txXfrm>
    </dsp:sp>
    <dsp:sp modelId="{0237F84E-39C1-4DE6-B1C0-8F3B6C99E00A}">
      <dsp:nvSpPr>
        <dsp:cNvPr id="0" name=""/>
        <dsp:cNvSpPr/>
      </dsp:nvSpPr>
      <dsp:spPr>
        <a:xfrm>
          <a:off x="1201084" y="585437"/>
          <a:ext cx="1601445" cy="585437"/>
        </a:xfrm>
        <a:prstGeom prst="trapezoid">
          <a:avLst>
            <a:gd name="adj" fmla="val 68387"/>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622300">
            <a:lnSpc>
              <a:spcPct val="90000"/>
            </a:lnSpc>
            <a:spcBef>
              <a:spcPct val="0"/>
            </a:spcBef>
            <a:spcAft>
              <a:spcPct val="35000"/>
            </a:spcAft>
            <a:buNone/>
          </a:pPr>
          <a:r>
            <a:rPr lang="nl-NL" sz="1400" kern="1200" dirty="0"/>
            <a:t>Exchange Management</a:t>
          </a:r>
          <a:endParaRPr lang="en-US" sz="1400" kern="1200" dirty="0"/>
        </a:p>
      </dsp:txBody>
      <dsp:txXfrm>
        <a:off x="1481337" y="585437"/>
        <a:ext cx="1040939" cy="585437"/>
      </dsp:txXfrm>
    </dsp:sp>
    <dsp:sp modelId="{A1DA9B51-2DEC-43C1-98E5-E077607EE6A3}">
      <dsp:nvSpPr>
        <dsp:cNvPr id="0" name=""/>
        <dsp:cNvSpPr/>
      </dsp:nvSpPr>
      <dsp:spPr>
        <a:xfrm>
          <a:off x="800722" y="1170875"/>
          <a:ext cx="2402168" cy="585437"/>
        </a:xfrm>
        <a:prstGeom prst="trapezoid">
          <a:avLst>
            <a:gd name="adj" fmla="val 68387"/>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622300">
            <a:lnSpc>
              <a:spcPct val="90000"/>
            </a:lnSpc>
            <a:spcBef>
              <a:spcPct val="0"/>
            </a:spcBef>
            <a:spcAft>
              <a:spcPct val="35000"/>
            </a:spcAft>
            <a:buNone/>
          </a:pPr>
          <a:r>
            <a:rPr lang="nl-NL" sz="1400" kern="1200" dirty="0"/>
            <a:t>M.E.L. Pool Management</a:t>
          </a:r>
          <a:endParaRPr lang="en-US" sz="1400" kern="1200" dirty="0"/>
        </a:p>
      </dsp:txBody>
      <dsp:txXfrm>
        <a:off x="1221102" y="1170875"/>
        <a:ext cx="1561409" cy="585437"/>
      </dsp:txXfrm>
    </dsp:sp>
    <dsp:sp modelId="{12D8775A-9631-4078-8F5A-92545E8ABBA1}">
      <dsp:nvSpPr>
        <dsp:cNvPr id="0" name=""/>
        <dsp:cNvSpPr/>
      </dsp:nvSpPr>
      <dsp:spPr>
        <a:xfrm>
          <a:off x="400361" y="1756312"/>
          <a:ext cx="3202891" cy="585437"/>
        </a:xfrm>
        <a:prstGeom prst="trapezoid">
          <a:avLst>
            <a:gd name="adj" fmla="val 68387"/>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622300">
            <a:lnSpc>
              <a:spcPct val="90000"/>
            </a:lnSpc>
            <a:spcBef>
              <a:spcPct val="0"/>
            </a:spcBef>
            <a:spcAft>
              <a:spcPct val="35000"/>
            </a:spcAft>
            <a:buNone/>
          </a:pPr>
          <a:r>
            <a:rPr lang="en-GB" sz="1400" kern="1200" noProof="0" dirty="0"/>
            <a:t>Structured</a:t>
          </a:r>
          <a:r>
            <a:rPr lang="nl-NL" sz="1400" kern="1200" dirty="0"/>
            <a:t> </a:t>
          </a:r>
          <a:r>
            <a:rPr lang="en-GB" sz="1400" kern="1200" noProof="0" dirty="0"/>
            <a:t>Periodical</a:t>
          </a:r>
          <a:r>
            <a:rPr lang="nl-NL" sz="1400" kern="1200" dirty="0"/>
            <a:t> Supply Management</a:t>
          </a:r>
          <a:endParaRPr lang="en-US" sz="1400" kern="1200" dirty="0"/>
        </a:p>
      </dsp:txBody>
      <dsp:txXfrm>
        <a:off x="960867" y="1756312"/>
        <a:ext cx="2081879" cy="585437"/>
      </dsp:txXfrm>
    </dsp:sp>
    <dsp:sp modelId="{3D420DAE-64AF-4491-B487-F47316C99380}">
      <dsp:nvSpPr>
        <dsp:cNvPr id="0" name=""/>
        <dsp:cNvSpPr/>
      </dsp:nvSpPr>
      <dsp:spPr>
        <a:xfrm>
          <a:off x="0" y="2341750"/>
          <a:ext cx="4003613" cy="585437"/>
        </a:xfrm>
        <a:prstGeom prst="trapezoid">
          <a:avLst>
            <a:gd name="adj" fmla="val 68387"/>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622300">
            <a:lnSpc>
              <a:spcPct val="90000"/>
            </a:lnSpc>
            <a:spcBef>
              <a:spcPct val="0"/>
            </a:spcBef>
            <a:spcAft>
              <a:spcPct val="35000"/>
            </a:spcAft>
            <a:buNone/>
          </a:pPr>
          <a:r>
            <a:rPr lang="en-GB" sz="1400" kern="1200" noProof="0" dirty="0"/>
            <a:t>Unstructured</a:t>
          </a:r>
          <a:r>
            <a:rPr lang="nl-NL" sz="1400" kern="1200" dirty="0"/>
            <a:t> </a:t>
          </a:r>
          <a:r>
            <a:rPr lang="en-GB" sz="1400" kern="1200" noProof="0" dirty="0"/>
            <a:t>Incidental</a:t>
          </a:r>
          <a:r>
            <a:rPr lang="nl-NL" sz="1400" kern="1200" dirty="0"/>
            <a:t> Supply</a:t>
          </a:r>
          <a:endParaRPr lang="en-US" sz="1400" kern="1200" dirty="0"/>
        </a:p>
      </dsp:txBody>
      <dsp:txXfrm>
        <a:off x="700632" y="2341750"/>
        <a:ext cx="2602349" cy="585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60399-519E-446E-8A92-BBAAEB8C02B9}">
      <dsp:nvSpPr>
        <dsp:cNvPr id="0" name=""/>
        <dsp:cNvSpPr/>
      </dsp:nvSpPr>
      <dsp:spPr>
        <a:xfrm rot="10800000">
          <a:off x="0" y="0"/>
          <a:ext cx="7272808" cy="1022513"/>
        </a:xfrm>
        <a:prstGeom prst="trapezoid">
          <a:avLst>
            <a:gd name="adj" fmla="val 71127"/>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endParaRPr lang="nl-NL" sz="1800" kern="1200" dirty="0"/>
        </a:p>
        <a:p>
          <a:pPr marL="0" lvl="0" indent="0" algn="ctr" defTabSz="800100">
            <a:lnSpc>
              <a:spcPct val="90000"/>
            </a:lnSpc>
            <a:spcBef>
              <a:spcPct val="0"/>
            </a:spcBef>
            <a:spcAft>
              <a:spcPct val="35000"/>
            </a:spcAft>
            <a:buNone/>
          </a:pPr>
          <a:r>
            <a:rPr lang="en-GB" sz="1800" kern="1200" noProof="0" dirty="0"/>
            <a:t>  Clear inside on your Total Cost of Ownership</a:t>
          </a:r>
        </a:p>
      </dsp:txBody>
      <dsp:txXfrm rot="-10800000">
        <a:off x="1272741" y="0"/>
        <a:ext cx="4727325" cy="1022513"/>
      </dsp:txXfrm>
    </dsp:sp>
    <dsp:sp modelId="{D66F94DB-27F1-4F0A-AFD5-6D5A67C01903}">
      <dsp:nvSpPr>
        <dsp:cNvPr id="0" name=""/>
        <dsp:cNvSpPr/>
      </dsp:nvSpPr>
      <dsp:spPr>
        <a:xfrm rot="10800000">
          <a:off x="727280" y="1022513"/>
          <a:ext cx="5818246" cy="1022513"/>
        </a:xfrm>
        <a:prstGeom prst="trapezoid">
          <a:avLst>
            <a:gd name="adj" fmla="val 71127"/>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n-GB" sz="1800" kern="1200" noProof="0" dirty="0"/>
            <a:t>Cost reduction</a:t>
          </a:r>
        </a:p>
      </dsp:txBody>
      <dsp:txXfrm rot="-10800000">
        <a:off x="1745473" y="1022513"/>
        <a:ext cx="3781860" cy="1022513"/>
      </dsp:txXfrm>
    </dsp:sp>
    <dsp:sp modelId="{FC7BAB64-8DE1-43E2-9A8F-8FE2B54EF647}">
      <dsp:nvSpPr>
        <dsp:cNvPr id="0" name=""/>
        <dsp:cNvSpPr/>
      </dsp:nvSpPr>
      <dsp:spPr>
        <a:xfrm rot="10800000">
          <a:off x="1454561" y="2045027"/>
          <a:ext cx="4363684" cy="1022513"/>
        </a:xfrm>
        <a:prstGeom prst="trapezoid">
          <a:avLst>
            <a:gd name="adj" fmla="val 71127"/>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n-GB" sz="1800" kern="1200" noProof="0" dirty="0"/>
            <a:t>It’s there when you need it</a:t>
          </a:r>
        </a:p>
      </dsp:txBody>
      <dsp:txXfrm rot="-10800000">
        <a:off x="2218206" y="2045027"/>
        <a:ext cx="2836395" cy="1022513"/>
      </dsp:txXfrm>
    </dsp:sp>
    <dsp:sp modelId="{C41CBEA7-6366-4948-AC3F-E0EDE93901E1}">
      <dsp:nvSpPr>
        <dsp:cNvPr id="0" name=""/>
        <dsp:cNvSpPr/>
      </dsp:nvSpPr>
      <dsp:spPr>
        <a:xfrm rot="10800000">
          <a:off x="2181842" y="3067540"/>
          <a:ext cx="2909123" cy="1022513"/>
        </a:xfrm>
        <a:prstGeom prst="trapezoid">
          <a:avLst>
            <a:gd name="adj" fmla="val 71127"/>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n-GB" sz="1800" kern="1200" noProof="0" dirty="0"/>
            <a:t>Predictable cost</a:t>
          </a:r>
        </a:p>
        <a:p>
          <a:pPr marL="0" lvl="0" indent="0" algn="ctr" defTabSz="800100">
            <a:lnSpc>
              <a:spcPct val="90000"/>
            </a:lnSpc>
            <a:spcBef>
              <a:spcPct val="0"/>
            </a:spcBef>
            <a:spcAft>
              <a:spcPct val="35000"/>
            </a:spcAft>
            <a:buNone/>
          </a:pPr>
          <a:r>
            <a:rPr lang="en-GB" sz="1800" kern="1200" noProof="0" dirty="0"/>
            <a:t>brings peace of mind</a:t>
          </a:r>
        </a:p>
      </dsp:txBody>
      <dsp:txXfrm rot="-10800000">
        <a:off x="2690938" y="3067540"/>
        <a:ext cx="1890930" cy="1022513"/>
      </dsp:txXfrm>
    </dsp:sp>
    <dsp:sp modelId="{B5473518-8862-465D-B4FC-10424285766A}">
      <dsp:nvSpPr>
        <dsp:cNvPr id="0" name=""/>
        <dsp:cNvSpPr/>
      </dsp:nvSpPr>
      <dsp:spPr>
        <a:xfrm rot="10800000">
          <a:off x="2909123" y="4090054"/>
          <a:ext cx="1454561" cy="1022513"/>
        </a:xfrm>
        <a:prstGeom prst="trapezoid">
          <a:avLst>
            <a:gd name="adj" fmla="val 71127"/>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n-GB" sz="1800" kern="1200" noProof="0" dirty="0"/>
            <a:t> Reducing</a:t>
          </a:r>
        </a:p>
        <a:p>
          <a:pPr marL="0" lvl="0" indent="0" algn="ctr" defTabSz="800100">
            <a:lnSpc>
              <a:spcPct val="90000"/>
            </a:lnSpc>
            <a:spcBef>
              <a:spcPct val="0"/>
            </a:spcBef>
            <a:spcAft>
              <a:spcPct val="35000"/>
            </a:spcAft>
            <a:buNone/>
          </a:pPr>
          <a:r>
            <a:rPr lang="en-GB" sz="1800" kern="1200" noProof="0" dirty="0"/>
            <a:t>work</a:t>
          </a:r>
        </a:p>
        <a:p>
          <a:pPr marL="0" lvl="0" indent="0" algn="ctr" defTabSz="800100">
            <a:lnSpc>
              <a:spcPct val="90000"/>
            </a:lnSpc>
            <a:spcBef>
              <a:spcPct val="0"/>
            </a:spcBef>
            <a:spcAft>
              <a:spcPct val="35000"/>
            </a:spcAft>
            <a:buNone/>
          </a:pPr>
          <a:r>
            <a:rPr lang="en-GB" sz="1800" kern="1200" noProof="0" dirty="0"/>
            <a:t>load</a:t>
          </a:r>
        </a:p>
      </dsp:txBody>
      <dsp:txXfrm rot="-10800000">
        <a:off x="2909123" y="4090054"/>
        <a:ext cx="1454561" cy="102251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Aile Aviation procure management BV</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36A9AA-BB8F-4D77-9954-14A420410F5D}" type="datetimeFigureOut">
              <a:rPr lang="en-US" smtClean="0"/>
              <a:t>10/24/2018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 if Time is the one thing you don't have "</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8775E6-4FCA-4937-8946-C0D5EB6330BE}" type="slidenum">
              <a:rPr lang="en-US" smtClean="0"/>
              <a:t>‹#›</a:t>
            </a:fld>
            <a:endParaRPr lang="en-US" dirty="0"/>
          </a:p>
        </p:txBody>
      </p:sp>
    </p:spTree>
    <p:extLst>
      <p:ext uri="{BB962C8B-B14F-4D97-AF65-F5344CB8AC3E}">
        <p14:creationId xmlns:p14="http://schemas.microsoft.com/office/powerpoint/2010/main" val="3097920198"/>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Aile Aviation procure management BV</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ABD18B-1DA8-41AB-9E32-F511EAB20292}" type="datetimeFigureOut">
              <a:rPr lang="en-US" smtClean="0"/>
              <a:t>10/24/2018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 if Time is the one thing you don't have "</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B1957-2912-4004-B008-45AB5F6B1A34}" type="slidenum">
              <a:rPr lang="en-US" smtClean="0"/>
              <a:t>‹#›</a:t>
            </a:fld>
            <a:endParaRPr lang="en-US" dirty="0"/>
          </a:p>
        </p:txBody>
      </p:sp>
    </p:spTree>
    <p:extLst>
      <p:ext uri="{BB962C8B-B14F-4D97-AF65-F5344CB8AC3E}">
        <p14:creationId xmlns:p14="http://schemas.microsoft.com/office/powerpoint/2010/main" val="2633208695"/>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if Time is the one thing you don't have "</a:t>
            </a:r>
          </a:p>
        </p:txBody>
      </p:sp>
      <p:sp>
        <p:nvSpPr>
          <p:cNvPr id="6" name="Header Placeholder 5"/>
          <p:cNvSpPr>
            <a:spLocks noGrp="1"/>
          </p:cNvSpPr>
          <p:nvPr>
            <p:ph type="hdr" sz="quarter" idx="12"/>
          </p:nvPr>
        </p:nvSpPr>
        <p:spPr/>
        <p:txBody>
          <a:bodyPr/>
          <a:lstStyle/>
          <a:p>
            <a:r>
              <a:rPr lang="en-US" dirty="0"/>
              <a:t>Aile Aviation procure management BV</a:t>
            </a:r>
          </a:p>
        </p:txBody>
      </p:sp>
    </p:spTree>
    <p:extLst>
      <p:ext uri="{BB962C8B-B14F-4D97-AF65-F5344CB8AC3E}">
        <p14:creationId xmlns:p14="http://schemas.microsoft.com/office/powerpoint/2010/main" val="325194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Aile Aviation procure management BV</a:t>
            </a:r>
          </a:p>
        </p:txBody>
      </p:sp>
      <p:sp>
        <p:nvSpPr>
          <p:cNvPr id="5" name="Footer Placeholder 4"/>
          <p:cNvSpPr>
            <a:spLocks noGrp="1"/>
          </p:cNvSpPr>
          <p:nvPr>
            <p:ph type="ftr" sz="quarter" idx="11"/>
          </p:nvPr>
        </p:nvSpPr>
        <p:spPr/>
        <p:txBody>
          <a:bodyPr/>
          <a:lstStyle/>
          <a:p>
            <a:r>
              <a:rPr lang="en-US" dirty="0"/>
              <a:t>" if Time is the one thing you don't have "</a:t>
            </a:r>
          </a:p>
        </p:txBody>
      </p:sp>
    </p:spTree>
    <p:extLst>
      <p:ext uri="{BB962C8B-B14F-4D97-AF65-F5344CB8AC3E}">
        <p14:creationId xmlns:p14="http://schemas.microsoft.com/office/powerpoint/2010/main" val="313187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915183-C712-4578-8067-4197D310FEB8}" type="datetime6">
              <a:rPr lang="en-US" smtClean="0"/>
              <a:t>October 18</a:t>
            </a:fld>
            <a:endParaRPr lang="en-US" dirty="0"/>
          </a:p>
        </p:txBody>
      </p:sp>
      <p:sp>
        <p:nvSpPr>
          <p:cNvPr id="5" name="Footer Placeholder 4"/>
          <p:cNvSpPr>
            <a:spLocks noGrp="1"/>
          </p:cNvSpPr>
          <p:nvPr>
            <p:ph type="ftr" sz="quarter" idx="11"/>
          </p:nvPr>
        </p:nvSpPr>
        <p:spPr/>
        <p:txBody>
          <a:bodyPr/>
          <a:lstStyle/>
          <a:p>
            <a:r>
              <a:rPr lang="en-GB" dirty="0"/>
              <a:t>" Taking Service to the next level " Aile Aviation Services</a:t>
            </a:r>
            <a:endParaRPr lang="en-US" dirty="0"/>
          </a:p>
        </p:txBody>
      </p:sp>
      <p:sp>
        <p:nvSpPr>
          <p:cNvPr id="6" name="Slide Number Placeholder 5"/>
          <p:cNvSpPr>
            <a:spLocks noGrp="1"/>
          </p:cNvSpPr>
          <p:nvPr>
            <p:ph type="sldNum" sz="quarter" idx="12"/>
          </p:nvPr>
        </p:nvSpPr>
        <p:spPr/>
        <p:txBody>
          <a:bodyPr/>
          <a:lstStyle/>
          <a:p>
            <a:fld id="{E6858A3B-C02C-4AE2-953C-750ACDFEC8BB}" type="slidenum">
              <a:rPr lang="en-US" smtClean="0"/>
              <a:t>‹#›</a:t>
            </a:fld>
            <a:endParaRPr lang="en-US" dirty="0"/>
          </a:p>
        </p:txBody>
      </p:sp>
    </p:spTree>
    <p:extLst>
      <p:ext uri="{BB962C8B-B14F-4D97-AF65-F5344CB8AC3E}">
        <p14:creationId xmlns:p14="http://schemas.microsoft.com/office/powerpoint/2010/main" val="97551885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6E243F-54AE-4DA7-B1E1-7880FECDC124}" type="datetime6">
              <a:rPr lang="en-US" smtClean="0"/>
              <a:t>October 18</a:t>
            </a:fld>
            <a:endParaRPr lang="en-US" dirty="0"/>
          </a:p>
        </p:txBody>
      </p:sp>
      <p:sp>
        <p:nvSpPr>
          <p:cNvPr id="5" name="Footer Placeholder 4"/>
          <p:cNvSpPr>
            <a:spLocks noGrp="1"/>
          </p:cNvSpPr>
          <p:nvPr>
            <p:ph type="ftr" sz="quarter" idx="11"/>
          </p:nvPr>
        </p:nvSpPr>
        <p:spPr/>
        <p:txBody>
          <a:bodyPr/>
          <a:lstStyle/>
          <a:p>
            <a:r>
              <a:rPr lang="en-GB" dirty="0"/>
              <a:t>" Taking Service to the next level " Aile Aviation Services</a:t>
            </a:r>
            <a:endParaRPr lang="en-US" dirty="0"/>
          </a:p>
        </p:txBody>
      </p:sp>
      <p:sp>
        <p:nvSpPr>
          <p:cNvPr id="6" name="Slide Number Placeholder 5"/>
          <p:cNvSpPr>
            <a:spLocks noGrp="1"/>
          </p:cNvSpPr>
          <p:nvPr>
            <p:ph type="sldNum" sz="quarter" idx="12"/>
          </p:nvPr>
        </p:nvSpPr>
        <p:spPr/>
        <p:txBody>
          <a:bodyPr/>
          <a:lstStyle/>
          <a:p>
            <a:fld id="{E6858A3B-C02C-4AE2-953C-750ACDFEC8BB}" type="slidenum">
              <a:rPr lang="en-US" smtClean="0"/>
              <a:t>‹#›</a:t>
            </a:fld>
            <a:endParaRPr lang="en-US" dirty="0"/>
          </a:p>
        </p:txBody>
      </p:sp>
    </p:spTree>
    <p:extLst>
      <p:ext uri="{BB962C8B-B14F-4D97-AF65-F5344CB8AC3E}">
        <p14:creationId xmlns:p14="http://schemas.microsoft.com/office/powerpoint/2010/main" val="260535720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977814-2B09-4E21-A9FC-0339EA4B1AAF}" type="datetime6">
              <a:rPr lang="en-US" smtClean="0"/>
              <a:t>October 18</a:t>
            </a:fld>
            <a:endParaRPr lang="en-US" dirty="0"/>
          </a:p>
        </p:txBody>
      </p:sp>
      <p:sp>
        <p:nvSpPr>
          <p:cNvPr id="5" name="Footer Placeholder 4"/>
          <p:cNvSpPr>
            <a:spLocks noGrp="1"/>
          </p:cNvSpPr>
          <p:nvPr>
            <p:ph type="ftr" sz="quarter" idx="11"/>
          </p:nvPr>
        </p:nvSpPr>
        <p:spPr/>
        <p:txBody>
          <a:bodyPr/>
          <a:lstStyle/>
          <a:p>
            <a:r>
              <a:rPr lang="en-GB" dirty="0"/>
              <a:t>" Taking Service to the next level " Aile Aviation Services</a:t>
            </a:r>
            <a:endParaRPr lang="en-US" dirty="0"/>
          </a:p>
        </p:txBody>
      </p:sp>
      <p:sp>
        <p:nvSpPr>
          <p:cNvPr id="6" name="Slide Number Placeholder 5"/>
          <p:cNvSpPr>
            <a:spLocks noGrp="1"/>
          </p:cNvSpPr>
          <p:nvPr>
            <p:ph type="sldNum" sz="quarter" idx="12"/>
          </p:nvPr>
        </p:nvSpPr>
        <p:spPr/>
        <p:txBody>
          <a:bodyPr/>
          <a:lstStyle/>
          <a:p>
            <a:fld id="{E6858A3B-C02C-4AE2-953C-750ACDFEC8BB}" type="slidenum">
              <a:rPr lang="en-US" smtClean="0"/>
              <a:t>‹#›</a:t>
            </a:fld>
            <a:endParaRPr lang="en-US" dirty="0"/>
          </a:p>
        </p:txBody>
      </p:sp>
    </p:spTree>
    <p:extLst>
      <p:ext uri="{BB962C8B-B14F-4D97-AF65-F5344CB8AC3E}">
        <p14:creationId xmlns:p14="http://schemas.microsoft.com/office/powerpoint/2010/main" val="48620801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823B31-3F91-4CD3-A693-BFCC2940B560}" type="datetime6">
              <a:rPr lang="en-US" smtClean="0"/>
              <a:t>October 18</a:t>
            </a:fld>
            <a:endParaRPr lang="en-US" dirty="0"/>
          </a:p>
        </p:txBody>
      </p:sp>
      <p:sp>
        <p:nvSpPr>
          <p:cNvPr id="5" name="Footer Placeholder 4"/>
          <p:cNvSpPr>
            <a:spLocks noGrp="1"/>
          </p:cNvSpPr>
          <p:nvPr>
            <p:ph type="ftr" sz="quarter" idx="11"/>
          </p:nvPr>
        </p:nvSpPr>
        <p:spPr/>
        <p:txBody>
          <a:bodyPr/>
          <a:lstStyle/>
          <a:p>
            <a:r>
              <a:rPr lang="en-GB" dirty="0"/>
              <a:t>" Taking Service to the next level " Aile Aviation Services</a:t>
            </a:r>
            <a:endParaRPr lang="en-US" dirty="0"/>
          </a:p>
        </p:txBody>
      </p:sp>
      <p:sp>
        <p:nvSpPr>
          <p:cNvPr id="6" name="Slide Number Placeholder 5"/>
          <p:cNvSpPr>
            <a:spLocks noGrp="1"/>
          </p:cNvSpPr>
          <p:nvPr>
            <p:ph type="sldNum" sz="quarter" idx="12"/>
          </p:nvPr>
        </p:nvSpPr>
        <p:spPr/>
        <p:txBody>
          <a:bodyPr/>
          <a:lstStyle/>
          <a:p>
            <a:fld id="{E6858A3B-C02C-4AE2-953C-750ACDFEC8BB}" type="slidenum">
              <a:rPr lang="en-US" smtClean="0"/>
              <a:t>‹#›</a:t>
            </a:fld>
            <a:endParaRPr lang="en-US" dirty="0"/>
          </a:p>
        </p:txBody>
      </p:sp>
    </p:spTree>
    <p:extLst>
      <p:ext uri="{BB962C8B-B14F-4D97-AF65-F5344CB8AC3E}">
        <p14:creationId xmlns:p14="http://schemas.microsoft.com/office/powerpoint/2010/main" val="31743442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6DEC68-AD38-4900-B905-6A5290367E2D}" type="datetime6">
              <a:rPr lang="en-US" smtClean="0"/>
              <a:t>October 18</a:t>
            </a:fld>
            <a:endParaRPr lang="en-US" dirty="0"/>
          </a:p>
        </p:txBody>
      </p:sp>
      <p:sp>
        <p:nvSpPr>
          <p:cNvPr id="5" name="Footer Placeholder 4"/>
          <p:cNvSpPr>
            <a:spLocks noGrp="1"/>
          </p:cNvSpPr>
          <p:nvPr>
            <p:ph type="ftr" sz="quarter" idx="11"/>
          </p:nvPr>
        </p:nvSpPr>
        <p:spPr/>
        <p:txBody>
          <a:bodyPr/>
          <a:lstStyle/>
          <a:p>
            <a:r>
              <a:rPr lang="en-GB" dirty="0"/>
              <a:t>" Taking Service to the next level " Aile Aviation Services</a:t>
            </a:r>
            <a:endParaRPr lang="en-US" dirty="0"/>
          </a:p>
        </p:txBody>
      </p:sp>
      <p:sp>
        <p:nvSpPr>
          <p:cNvPr id="6" name="Slide Number Placeholder 5"/>
          <p:cNvSpPr>
            <a:spLocks noGrp="1"/>
          </p:cNvSpPr>
          <p:nvPr>
            <p:ph type="sldNum" sz="quarter" idx="12"/>
          </p:nvPr>
        </p:nvSpPr>
        <p:spPr/>
        <p:txBody>
          <a:bodyPr/>
          <a:lstStyle/>
          <a:p>
            <a:fld id="{E6858A3B-C02C-4AE2-953C-750ACDFEC8BB}" type="slidenum">
              <a:rPr lang="en-US" smtClean="0"/>
              <a:t>‹#›</a:t>
            </a:fld>
            <a:endParaRPr lang="en-US" dirty="0"/>
          </a:p>
        </p:txBody>
      </p:sp>
    </p:spTree>
    <p:extLst>
      <p:ext uri="{BB962C8B-B14F-4D97-AF65-F5344CB8AC3E}">
        <p14:creationId xmlns:p14="http://schemas.microsoft.com/office/powerpoint/2010/main" val="347676723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DB50E-AF8D-4B6E-9FBA-47E42A89FE37}" type="datetime6">
              <a:rPr lang="en-US" smtClean="0"/>
              <a:t>October 18</a:t>
            </a:fld>
            <a:endParaRPr lang="en-US" dirty="0"/>
          </a:p>
        </p:txBody>
      </p:sp>
      <p:sp>
        <p:nvSpPr>
          <p:cNvPr id="6" name="Footer Placeholder 5"/>
          <p:cNvSpPr>
            <a:spLocks noGrp="1"/>
          </p:cNvSpPr>
          <p:nvPr>
            <p:ph type="ftr" sz="quarter" idx="11"/>
          </p:nvPr>
        </p:nvSpPr>
        <p:spPr/>
        <p:txBody>
          <a:bodyPr/>
          <a:lstStyle/>
          <a:p>
            <a:r>
              <a:rPr lang="en-GB" dirty="0"/>
              <a:t>" Taking Service to the next level " Aile Aviation Services</a:t>
            </a:r>
            <a:endParaRPr lang="en-US" dirty="0"/>
          </a:p>
        </p:txBody>
      </p:sp>
      <p:sp>
        <p:nvSpPr>
          <p:cNvPr id="7" name="Slide Number Placeholder 6"/>
          <p:cNvSpPr>
            <a:spLocks noGrp="1"/>
          </p:cNvSpPr>
          <p:nvPr>
            <p:ph type="sldNum" sz="quarter" idx="12"/>
          </p:nvPr>
        </p:nvSpPr>
        <p:spPr/>
        <p:txBody>
          <a:bodyPr/>
          <a:lstStyle/>
          <a:p>
            <a:fld id="{E6858A3B-C02C-4AE2-953C-750ACDFEC8BB}" type="slidenum">
              <a:rPr lang="en-US" smtClean="0"/>
              <a:t>‹#›</a:t>
            </a:fld>
            <a:endParaRPr lang="en-US" dirty="0"/>
          </a:p>
        </p:txBody>
      </p:sp>
    </p:spTree>
    <p:extLst>
      <p:ext uri="{BB962C8B-B14F-4D97-AF65-F5344CB8AC3E}">
        <p14:creationId xmlns:p14="http://schemas.microsoft.com/office/powerpoint/2010/main" val="351448830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7E9C40-D827-4AF4-AF99-36B435D92392}" type="datetime6">
              <a:rPr lang="en-US" smtClean="0"/>
              <a:t>October 18</a:t>
            </a:fld>
            <a:endParaRPr lang="en-US" dirty="0"/>
          </a:p>
        </p:txBody>
      </p:sp>
      <p:sp>
        <p:nvSpPr>
          <p:cNvPr id="8" name="Footer Placeholder 7"/>
          <p:cNvSpPr>
            <a:spLocks noGrp="1"/>
          </p:cNvSpPr>
          <p:nvPr>
            <p:ph type="ftr" sz="quarter" idx="11"/>
          </p:nvPr>
        </p:nvSpPr>
        <p:spPr/>
        <p:txBody>
          <a:bodyPr/>
          <a:lstStyle/>
          <a:p>
            <a:r>
              <a:rPr lang="en-GB" dirty="0"/>
              <a:t>" Taking Service to the next level " Aile Aviation Services</a:t>
            </a:r>
            <a:endParaRPr lang="en-US" dirty="0"/>
          </a:p>
        </p:txBody>
      </p:sp>
      <p:sp>
        <p:nvSpPr>
          <p:cNvPr id="9" name="Slide Number Placeholder 8"/>
          <p:cNvSpPr>
            <a:spLocks noGrp="1"/>
          </p:cNvSpPr>
          <p:nvPr>
            <p:ph type="sldNum" sz="quarter" idx="12"/>
          </p:nvPr>
        </p:nvSpPr>
        <p:spPr/>
        <p:txBody>
          <a:bodyPr/>
          <a:lstStyle/>
          <a:p>
            <a:fld id="{E6858A3B-C02C-4AE2-953C-750ACDFEC8BB}" type="slidenum">
              <a:rPr lang="en-US" smtClean="0"/>
              <a:t>‹#›</a:t>
            </a:fld>
            <a:endParaRPr lang="en-US" dirty="0"/>
          </a:p>
        </p:txBody>
      </p:sp>
    </p:spTree>
    <p:extLst>
      <p:ext uri="{BB962C8B-B14F-4D97-AF65-F5344CB8AC3E}">
        <p14:creationId xmlns:p14="http://schemas.microsoft.com/office/powerpoint/2010/main" val="281775866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4FD3A0-6A99-4766-81DF-DDFE08C05A71}" type="datetime6">
              <a:rPr lang="en-US" smtClean="0"/>
              <a:t>October 18</a:t>
            </a:fld>
            <a:endParaRPr lang="en-US" dirty="0"/>
          </a:p>
        </p:txBody>
      </p:sp>
      <p:sp>
        <p:nvSpPr>
          <p:cNvPr id="4" name="Footer Placeholder 3"/>
          <p:cNvSpPr>
            <a:spLocks noGrp="1"/>
          </p:cNvSpPr>
          <p:nvPr>
            <p:ph type="ftr" sz="quarter" idx="11"/>
          </p:nvPr>
        </p:nvSpPr>
        <p:spPr/>
        <p:txBody>
          <a:bodyPr/>
          <a:lstStyle/>
          <a:p>
            <a:r>
              <a:rPr lang="en-GB" dirty="0"/>
              <a:t>" Taking Service to the next level " Aile Aviation Services</a:t>
            </a:r>
            <a:endParaRPr lang="en-US" dirty="0"/>
          </a:p>
        </p:txBody>
      </p:sp>
      <p:sp>
        <p:nvSpPr>
          <p:cNvPr id="5" name="Slide Number Placeholder 4"/>
          <p:cNvSpPr>
            <a:spLocks noGrp="1"/>
          </p:cNvSpPr>
          <p:nvPr>
            <p:ph type="sldNum" sz="quarter" idx="12"/>
          </p:nvPr>
        </p:nvSpPr>
        <p:spPr/>
        <p:txBody>
          <a:bodyPr/>
          <a:lstStyle/>
          <a:p>
            <a:fld id="{E6858A3B-C02C-4AE2-953C-750ACDFEC8BB}" type="slidenum">
              <a:rPr lang="en-US" smtClean="0"/>
              <a:t>‹#›</a:t>
            </a:fld>
            <a:endParaRPr lang="en-US" dirty="0"/>
          </a:p>
        </p:txBody>
      </p:sp>
    </p:spTree>
    <p:extLst>
      <p:ext uri="{BB962C8B-B14F-4D97-AF65-F5344CB8AC3E}">
        <p14:creationId xmlns:p14="http://schemas.microsoft.com/office/powerpoint/2010/main" val="185778636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E53AB-12CF-45C5-B785-C55E89D67997}" type="datetime6">
              <a:rPr lang="en-US" smtClean="0"/>
              <a:t>October 18</a:t>
            </a:fld>
            <a:endParaRPr lang="en-US" dirty="0"/>
          </a:p>
        </p:txBody>
      </p:sp>
      <p:sp>
        <p:nvSpPr>
          <p:cNvPr id="3" name="Footer Placeholder 2"/>
          <p:cNvSpPr>
            <a:spLocks noGrp="1"/>
          </p:cNvSpPr>
          <p:nvPr>
            <p:ph type="ftr" sz="quarter" idx="11"/>
          </p:nvPr>
        </p:nvSpPr>
        <p:spPr/>
        <p:txBody>
          <a:bodyPr/>
          <a:lstStyle/>
          <a:p>
            <a:r>
              <a:rPr lang="en-GB" dirty="0"/>
              <a:t>" Taking Service to the next level " Aile Aviation Services</a:t>
            </a:r>
            <a:endParaRPr lang="en-US" dirty="0"/>
          </a:p>
        </p:txBody>
      </p:sp>
      <p:sp>
        <p:nvSpPr>
          <p:cNvPr id="4" name="Slide Number Placeholder 3"/>
          <p:cNvSpPr>
            <a:spLocks noGrp="1"/>
          </p:cNvSpPr>
          <p:nvPr>
            <p:ph type="sldNum" sz="quarter" idx="12"/>
          </p:nvPr>
        </p:nvSpPr>
        <p:spPr/>
        <p:txBody>
          <a:bodyPr/>
          <a:lstStyle/>
          <a:p>
            <a:fld id="{E6858A3B-C02C-4AE2-953C-750ACDFEC8BB}" type="slidenum">
              <a:rPr lang="en-US" smtClean="0"/>
              <a:t>‹#›</a:t>
            </a:fld>
            <a:endParaRPr lang="en-US" dirty="0"/>
          </a:p>
        </p:txBody>
      </p:sp>
    </p:spTree>
    <p:extLst>
      <p:ext uri="{BB962C8B-B14F-4D97-AF65-F5344CB8AC3E}">
        <p14:creationId xmlns:p14="http://schemas.microsoft.com/office/powerpoint/2010/main" val="92317442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F28806-2F51-410D-9410-0A04EFF90B3A}" type="datetime6">
              <a:rPr lang="en-US" smtClean="0"/>
              <a:t>October 18</a:t>
            </a:fld>
            <a:endParaRPr lang="en-US" dirty="0"/>
          </a:p>
        </p:txBody>
      </p:sp>
      <p:sp>
        <p:nvSpPr>
          <p:cNvPr id="6" name="Footer Placeholder 5"/>
          <p:cNvSpPr>
            <a:spLocks noGrp="1"/>
          </p:cNvSpPr>
          <p:nvPr>
            <p:ph type="ftr" sz="quarter" idx="11"/>
          </p:nvPr>
        </p:nvSpPr>
        <p:spPr/>
        <p:txBody>
          <a:bodyPr/>
          <a:lstStyle/>
          <a:p>
            <a:r>
              <a:rPr lang="en-GB" dirty="0"/>
              <a:t>" Taking Service to the next level " Aile Aviation Services</a:t>
            </a:r>
            <a:endParaRPr lang="en-US" dirty="0"/>
          </a:p>
        </p:txBody>
      </p:sp>
      <p:sp>
        <p:nvSpPr>
          <p:cNvPr id="7" name="Slide Number Placeholder 6"/>
          <p:cNvSpPr>
            <a:spLocks noGrp="1"/>
          </p:cNvSpPr>
          <p:nvPr>
            <p:ph type="sldNum" sz="quarter" idx="12"/>
          </p:nvPr>
        </p:nvSpPr>
        <p:spPr/>
        <p:txBody>
          <a:bodyPr/>
          <a:lstStyle/>
          <a:p>
            <a:fld id="{E6858A3B-C02C-4AE2-953C-750ACDFEC8BB}" type="slidenum">
              <a:rPr lang="en-US" smtClean="0"/>
              <a:t>‹#›</a:t>
            </a:fld>
            <a:endParaRPr lang="en-US" dirty="0"/>
          </a:p>
        </p:txBody>
      </p:sp>
    </p:spTree>
    <p:extLst>
      <p:ext uri="{BB962C8B-B14F-4D97-AF65-F5344CB8AC3E}">
        <p14:creationId xmlns:p14="http://schemas.microsoft.com/office/powerpoint/2010/main" val="421603507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8F7872-FBD6-4B7C-B6A7-F43A8F018B7D}" type="datetime6">
              <a:rPr lang="en-US" smtClean="0"/>
              <a:t>October 18</a:t>
            </a:fld>
            <a:endParaRPr lang="en-US" dirty="0"/>
          </a:p>
        </p:txBody>
      </p:sp>
      <p:sp>
        <p:nvSpPr>
          <p:cNvPr id="6" name="Footer Placeholder 5"/>
          <p:cNvSpPr>
            <a:spLocks noGrp="1"/>
          </p:cNvSpPr>
          <p:nvPr>
            <p:ph type="ftr" sz="quarter" idx="11"/>
          </p:nvPr>
        </p:nvSpPr>
        <p:spPr/>
        <p:txBody>
          <a:bodyPr/>
          <a:lstStyle/>
          <a:p>
            <a:r>
              <a:rPr lang="en-GB" dirty="0"/>
              <a:t>" Taking Service to the next level " Aile Aviation Services</a:t>
            </a:r>
            <a:endParaRPr lang="en-US" dirty="0"/>
          </a:p>
        </p:txBody>
      </p:sp>
      <p:sp>
        <p:nvSpPr>
          <p:cNvPr id="7" name="Slide Number Placeholder 6"/>
          <p:cNvSpPr>
            <a:spLocks noGrp="1"/>
          </p:cNvSpPr>
          <p:nvPr>
            <p:ph type="sldNum" sz="quarter" idx="12"/>
          </p:nvPr>
        </p:nvSpPr>
        <p:spPr/>
        <p:txBody>
          <a:bodyPr/>
          <a:lstStyle/>
          <a:p>
            <a:fld id="{E6858A3B-C02C-4AE2-953C-750ACDFEC8BB}" type="slidenum">
              <a:rPr lang="en-US" smtClean="0"/>
              <a:t>‹#›</a:t>
            </a:fld>
            <a:endParaRPr lang="en-US" dirty="0"/>
          </a:p>
        </p:txBody>
      </p:sp>
    </p:spTree>
    <p:extLst>
      <p:ext uri="{BB962C8B-B14F-4D97-AF65-F5344CB8AC3E}">
        <p14:creationId xmlns:p14="http://schemas.microsoft.com/office/powerpoint/2010/main" val="87141122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1EA53-E1B2-40B1-B9DA-F119B2140403}" type="datetime6">
              <a:rPr lang="en-US" smtClean="0"/>
              <a:t>October 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 Taking Service to the next level " Aile Aviation Services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58A3B-C02C-4AE2-953C-750ACDFEC8BB}" type="slidenum">
              <a:rPr lang="en-US" smtClean="0"/>
              <a:t>‹#›</a:t>
            </a:fld>
            <a:endParaRPr lang="en-US" dirty="0"/>
          </a:p>
        </p:txBody>
      </p:sp>
    </p:spTree>
    <p:extLst>
      <p:ext uri="{BB962C8B-B14F-4D97-AF65-F5344CB8AC3E}">
        <p14:creationId xmlns:p14="http://schemas.microsoft.com/office/powerpoint/2010/main" val="18446610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mc:Choice>
    <mc:Fallback xmlns="">
      <p:transition spd="slow"/>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Sunset_at_Kinderdijk.jpe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channelfor.com"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aileaviation.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9E8459-75D9-4EB0-A661-C6466D3DBDF5}"/>
              </a:ext>
            </a:extLst>
          </p:cNvPr>
          <p:cNvSpPr>
            <a:spLocks noGrp="1"/>
          </p:cNvSpPr>
          <p:nvPr>
            <p:ph type="title"/>
          </p:nvPr>
        </p:nvSpPr>
        <p:spPr>
          <a:xfrm>
            <a:off x="480059" y="2053641"/>
            <a:ext cx="2751871" cy="2760098"/>
          </a:xfrm>
        </p:spPr>
        <p:txBody>
          <a:bodyPr>
            <a:normAutofit fontScale="90000"/>
          </a:bodyPr>
          <a:lstStyle/>
          <a:p>
            <a:r>
              <a:rPr lang="en-GB" dirty="0">
                <a:solidFill>
                  <a:srgbClr val="FFFFFF"/>
                </a:solidFill>
              </a:rPr>
              <a:t>Introduction to our service level offering</a:t>
            </a:r>
          </a:p>
        </p:txBody>
      </p:sp>
      <p:sp>
        <p:nvSpPr>
          <p:cNvPr id="4" name="Date Placeholder 3">
            <a:extLst>
              <a:ext uri="{FF2B5EF4-FFF2-40B4-BE49-F238E27FC236}">
                <a16:creationId xmlns:a16="http://schemas.microsoft.com/office/drawing/2014/main" id="{27CA3A2A-A9BC-4847-AE2A-4660B57F530E}"/>
              </a:ext>
            </a:extLst>
          </p:cNvPr>
          <p:cNvSpPr>
            <a:spLocks noGrp="1"/>
          </p:cNvSpPr>
          <p:nvPr>
            <p:ph type="dt" sz="half" idx="10"/>
          </p:nvPr>
        </p:nvSpPr>
        <p:spPr>
          <a:xfrm>
            <a:off x="5788398" y="341916"/>
            <a:ext cx="2331048" cy="314067"/>
          </a:xfrm>
        </p:spPr>
        <p:txBody>
          <a:bodyPr>
            <a:normAutofit/>
          </a:bodyPr>
          <a:lstStyle/>
          <a:p>
            <a:pPr algn="r">
              <a:spcAft>
                <a:spcPts val="600"/>
              </a:spcAft>
            </a:pPr>
            <a:fld id="{1E4065D6-CF33-4CFF-AE30-A05EEC4F8E45}" type="datetime6">
              <a:rPr lang="en-US" sz="900" smtClean="0">
                <a:solidFill>
                  <a:srgbClr val="898989"/>
                </a:solidFill>
              </a:rPr>
              <a:t>October 18</a:t>
            </a:fld>
            <a:endParaRPr lang="en-US" sz="900" dirty="0">
              <a:solidFill>
                <a:srgbClr val="898989"/>
              </a:solidFill>
            </a:endParaRPr>
          </a:p>
        </p:txBody>
      </p:sp>
      <p:sp>
        <p:nvSpPr>
          <p:cNvPr id="5" name="Footer Placeholder 4">
            <a:extLst>
              <a:ext uri="{FF2B5EF4-FFF2-40B4-BE49-F238E27FC236}">
                <a16:creationId xmlns:a16="http://schemas.microsoft.com/office/drawing/2014/main" id="{2C989A65-14AC-4D87-9D6A-C68CE6578F39}"/>
              </a:ext>
            </a:extLst>
          </p:cNvPr>
          <p:cNvSpPr>
            <a:spLocks noGrp="1"/>
          </p:cNvSpPr>
          <p:nvPr>
            <p:ph type="ftr" sz="quarter" idx="11"/>
          </p:nvPr>
        </p:nvSpPr>
        <p:spPr>
          <a:xfrm>
            <a:off x="4152275" y="6223702"/>
            <a:ext cx="3967171" cy="314067"/>
          </a:xfrm>
        </p:spPr>
        <p:txBody>
          <a:bodyPr>
            <a:normAutofit/>
          </a:bodyPr>
          <a:lstStyle/>
          <a:p>
            <a:pPr algn="r">
              <a:spcAft>
                <a:spcPts val="600"/>
              </a:spcAft>
            </a:pPr>
            <a:r>
              <a:rPr lang="en-GB" sz="900" dirty="0">
                <a:solidFill>
                  <a:srgbClr val="898989"/>
                </a:solidFill>
              </a:rPr>
              <a:t>" Taking Service to the next level " Aile Aviation Services</a:t>
            </a:r>
            <a:endParaRPr lang="en-US" sz="900" dirty="0">
              <a:solidFill>
                <a:srgbClr val="898989"/>
              </a:solidFill>
            </a:endParaRPr>
          </a:p>
        </p:txBody>
      </p:sp>
      <p:sp>
        <p:nvSpPr>
          <p:cNvPr id="8" name="TextBox 7">
            <a:extLst>
              <a:ext uri="{FF2B5EF4-FFF2-40B4-BE49-F238E27FC236}">
                <a16:creationId xmlns:a16="http://schemas.microsoft.com/office/drawing/2014/main" id="{F3CD116B-BCCE-45A1-B062-13B50A9BCCD9}"/>
              </a:ext>
            </a:extLst>
          </p:cNvPr>
          <p:cNvSpPr txBox="1"/>
          <p:nvPr/>
        </p:nvSpPr>
        <p:spPr>
          <a:xfrm>
            <a:off x="6833539" y="6865468"/>
            <a:ext cx="1843274" cy="369332"/>
          </a:xfrm>
          <a:prstGeom prst="rect">
            <a:avLst/>
          </a:prstGeom>
          <a:noFill/>
        </p:spPr>
        <p:txBody>
          <a:bodyPr wrap="square" rtlCol="0">
            <a:spAutoFit/>
          </a:bodyPr>
          <a:lstStyle/>
          <a:p>
            <a:r>
              <a:rPr lang="en-GB" sz="900" dirty="0">
                <a:hlinkClick r:id="rId3" tooltip="https://commons.wikimedia.org/wiki/File:Sunset_at_Kinderdijk.jpeg"/>
              </a:rPr>
              <a:t>This Photo</a:t>
            </a:r>
            <a:r>
              <a:rPr lang="en-GB" sz="900" dirty="0"/>
              <a:t> by Unknown Author is licensed under </a:t>
            </a:r>
            <a:r>
              <a:rPr lang="en-GB" sz="900" dirty="0">
                <a:hlinkClick r:id="rId4" tooltip="https://creativecommons.org/licenses/by-sa/3.0/"/>
              </a:rPr>
              <a:t>CC BY-SA</a:t>
            </a:r>
            <a:endParaRPr lang="en-GB" sz="900" dirty="0"/>
          </a:p>
        </p:txBody>
      </p:sp>
      <p:pic>
        <p:nvPicPr>
          <p:cNvPr id="16" name="Picture 15" descr="A picture containing clipart&#10;&#10;Description generated with very high confidence">
            <a:extLst>
              <a:ext uri="{FF2B5EF4-FFF2-40B4-BE49-F238E27FC236}">
                <a16:creationId xmlns:a16="http://schemas.microsoft.com/office/drawing/2014/main" id="{49C64E8A-576D-4E4E-B895-8023FBD3D1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4805" y="365531"/>
            <a:ext cx="3283468" cy="1086658"/>
          </a:xfrm>
          <a:prstGeom prst="rect">
            <a:avLst/>
          </a:prstGeom>
        </p:spPr>
      </p:pic>
      <p:sp>
        <p:nvSpPr>
          <p:cNvPr id="17" name="Slide Number Placeholder 16">
            <a:extLst>
              <a:ext uri="{FF2B5EF4-FFF2-40B4-BE49-F238E27FC236}">
                <a16:creationId xmlns:a16="http://schemas.microsoft.com/office/drawing/2014/main" id="{3B7BD85E-604D-425E-B176-A075F120BBD5}"/>
              </a:ext>
            </a:extLst>
          </p:cNvPr>
          <p:cNvSpPr>
            <a:spLocks noGrp="1"/>
          </p:cNvSpPr>
          <p:nvPr>
            <p:ph type="sldNum" sz="quarter" idx="12"/>
          </p:nvPr>
        </p:nvSpPr>
        <p:spPr/>
        <p:txBody>
          <a:bodyPr/>
          <a:lstStyle/>
          <a:p>
            <a:fld id="{E6858A3B-C02C-4AE2-953C-750ACDFEC8BB}" type="slidenum">
              <a:rPr lang="en-US" smtClean="0"/>
              <a:t>1</a:t>
            </a:fld>
            <a:endParaRPr lang="en-US" dirty="0"/>
          </a:p>
        </p:txBody>
      </p:sp>
    </p:spTree>
    <p:extLst>
      <p:ext uri="{BB962C8B-B14F-4D97-AF65-F5344CB8AC3E}">
        <p14:creationId xmlns:p14="http://schemas.microsoft.com/office/powerpoint/2010/main" val="1377512957"/>
      </p:ext>
    </p:extLst>
  </p:cSld>
  <p:clrMapOvr>
    <a:masterClrMapping/>
  </p:clrMapOvr>
  <mc:AlternateContent xmlns:mc="http://schemas.openxmlformats.org/markup-compatibility/2006" xmlns:p14="http://schemas.microsoft.com/office/powerpoint/2010/main">
    <mc:Choice Requires="p14">
      <p:transition spd="slow" p14:dur="3000" advTm="7806"/>
    </mc:Choice>
    <mc:Fallback xmlns="">
      <p:transition spd="slow" advTm="780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logo&#10;&#10;Description generated with high confidence">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GB" sz="3700" b="1">
                <a:solidFill>
                  <a:srgbClr val="FFFFFF"/>
                </a:solidFill>
              </a:rPr>
              <a:t>Supplier performance</a:t>
            </a:r>
            <a:endParaRPr lang="en-GB" sz="3700">
              <a:solidFill>
                <a:srgbClr val="FFFFFF"/>
              </a:solidFill>
            </a:endParaRPr>
          </a:p>
        </p:txBody>
      </p:sp>
      <p:sp>
        <p:nvSpPr>
          <p:cNvPr id="4" name="Date Placeholder 3"/>
          <p:cNvSpPr>
            <a:spLocks noGrp="1"/>
          </p:cNvSpPr>
          <p:nvPr>
            <p:ph type="dt" sz="half" idx="10"/>
          </p:nvPr>
        </p:nvSpPr>
        <p:spPr>
          <a:xfrm>
            <a:off x="5788398" y="341916"/>
            <a:ext cx="2331048" cy="314067"/>
          </a:xfrm>
        </p:spPr>
        <p:txBody>
          <a:bodyPr>
            <a:normAutofit/>
          </a:bodyPr>
          <a:lstStyle/>
          <a:p>
            <a:pPr algn="r">
              <a:spcAft>
                <a:spcPts val="600"/>
              </a:spcAft>
            </a:pPr>
            <a:fld id="{D0A70C34-392A-4466-9EB2-8C34C45797A2}" type="datetime6">
              <a:rPr lang="en-US" sz="900" smtClean="0">
                <a:solidFill>
                  <a:srgbClr val="898989"/>
                </a:solidFill>
              </a:rPr>
              <a:t>October 18</a:t>
            </a:fld>
            <a:endParaRPr lang="en-US" sz="900">
              <a:solidFill>
                <a:srgbClr val="898989"/>
              </a:solidFill>
            </a:endParaRPr>
          </a:p>
        </p:txBody>
      </p:sp>
      <p:sp>
        <p:nvSpPr>
          <p:cNvPr id="3" name="Content Placeholder 2"/>
          <p:cNvSpPr>
            <a:spLocks noGrp="1"/>
          </p:cNvSpPr>
          <p:nvPr>
            <p:ph idx="1"/>
          </p:nvPr>
        </p:nvSpPr>
        <p:spPr>
          <a:xfrm>
            <a:off x="4567930" y="801866"/>
            <a:ext cx="3979563" cy="5230634"/>
          </a:xfrm>
        </p:spPr>
        <p:txBody>
          <a:bodyPr anchor="ctr">
            <a:normAutofit/>
          </a:bodyPr>
          <a:lstStyle/>
          <a:p>
            <a:pPr>
              <a:lnSpc>
                <a:spcPct val="90000"/>
              </a:lnSpc>
            </a:pPr>
            <a:r>
              <a:rPr lang="en-GB" sz="1300" dirty="0">
                <a:solidFill>
                  <a:srgbClr val="000000"/>
                </a:solidFill>
              </a:rPr>
              <a:t>Supplier’s performance is important to enable Aile Aviation, on its turn, to achieve her performance toward the customers. </a:t>
            </a:r>
          </a:p>
          <a:p>
            <a:pPr>
              <a:lnSpc>
                <a:spcPct val="90000"/>
              </a:lnSpc>
            </a:pPr>
            <a:endParaRPr lang="en-GB" sz="1300" dirty="0">
              <a:solidFill>
                <a:srgbClr val="000000"/>
              </a:solidFill>
            </a:endParaRPr>
          </a:p>
          <a:p>
            <a:pPr>
              <a:lnSpc>
                <a:spcPct val="90000"/>
              </a:lnSpc>
            </a:pPr>
            <a:r>
              <a:rPr lang="en-GB" sz="1300" dirty="0">
                <a:solidFill>
                  <a:srgbClr val="000000"/>
                </a:solidFill>
              </a:rPr>
              <a:t>A </a:t>
            </a:r>
            <a:r>
              <a:rPr lang="en-GB" sz="1300" b="1" i="1" dirty="0">
                <a:solidFill>
                  <a:srgbClr val="000000"/>
                </a:solidFill>
              </a:rPr>
              <a:t>front door </a:t>
            </a:r>
            <a:r>
              <a:rPr lang="en-GB" sz="1300" dirty="0">
                <a:solidFill>
                  <a:srgbClr val="000000"/>
                </a:solidFill>
              </a:rPr>
              <a:t>policy is maintained by means of experience based criteria, where we inspect requests and or offerings from various sources.</a:t>
            </a:r>
          </a:p>
          <a:p>
            <a:pPr>
              <a:lnSpc>
                <a:spcPct val="90000"/>
              </a:lnSpc>
            </a:pPr>
            <a:endParaRPr lang="en-GB" sz="1300" dirty="0">
              <a:solidFill>
                <a:srgbClr val="000000"/>
              </a:solidFill>
            </a:endParaRPr>
          </a:p>
          <a:p>
            <a:pPr>
              <a:lnSpc>
                <a:spcPct val="90000"/>
              </a:lnSpc>
            </a:pPr>
            <a:r>
              <a:rPr lang="en-GB" sz="1300" dirty="0">
                <a:solidFill>
                  <a:srgbClr val="000000"/>
                </a:solidFill>
              </a:rPr>
              <a:t>Where product / service Availability is a major driver (KPI*), and Product Quality is always as per customer agreement, prior to any PO** action being taken.</a:t>
            </a:r>
          </a:p>
          <a:p>
            <a:pPr>
              <a:lnSpc>
                <a:spcPct val="90000"/>
              </a:lnSpc>
            </a:pPr>
            <a:r>
              <a:rPr lang="en-GB" sz="1300" dirty="0">
                <a:solidFill>
                  <a:srgbClr val="000000"/>
                </a:solidFill>
              </a:rPr>
              <a:t>Suppliers are reviewed on a performance basis on a project by project basis.</a:t>
            </a:r>
          </a:p>
          <a:p>
            <a:pPr>
              <a:lnSpc>
                <a:spcPct val="90000"/>
              </a:lnSpc>
            </a:pPr>
            <a:endParaRPr lang="en-GB" sz="1300" dirty="0">
              <a:solidFill>
                <a:srgbClr val="000000"/>
              </a:solidFill>
            </a:endParaRPr>
          </a:p>
          <a:p>
            <a:pPr>
              <a:lnSpc>
                <a:spcPct val="90000"/>
              </a:lnSpc>
            </a:pPr>
            <a:r>
              <a:rPr lang="en-GB" sz="1300" dirty="0">
                <a:solidFill>
                  <a:srgbClr val="000000"/>
                </a:solidFill>
              </a:rPr>
              <a:t>We periodically send out a supplier’s survey in order to establish most current certification and capabilities. These are kept on record. </a:t>
            </a:r>
          </a:p>
          <a:p>
            <a:pPr>
              <a:lnSpc>
                <a:spcPct val="90000"/>
              </a:lnSpc>
            </a:pPr>
            <a:endParaRPr lang="en-GB" sz="1300" dirty="0">
              <a:solidFill>
                <a:srgbClr val="000000"/>
              </a:solidFill>
            </a:endParaRPr>
          </a:p>
          <a:p>
            <a:pPr marL="0" indent="0">
              <a:lnSpc>
                <a:spcPct val="90000"/>
              </a:lnSpc>
              <a:buNone/>
            </a:pPr>
            <a:r>
              <a:rPr lang="en-GB" sz="1300" dirty="0">
                <a:solidFill>
                  <a:srgbClr val="000000"/>
                </a:solidFill>
              </a:rPr>
              <a:t>* Key Performance Indicator ** Purchase Order  </a:t>
            </a:r>
          </a:p>
        </p:txBody>
      </p:sp>
      <p:sp>
        <p:nvSpPr>
          <p:cNvPr id="5" name="Footer Placeholder 4"/>
          <p:cNvSpPr>
            <a:spLocks noGrp="1"/>
          </p:cNvSpPr>
          <p:nvPr>
            <p:ph type="ftr" sz="quarter" idx="11"/>
          </p:nvPr>
        </p:nvSpPr>
        <p:spPr>
          <a:xfrm>
            <a:off x="4152275" y="6223702"/>
            <a:ext cx="3967171" cy="314067"/>
          </a:xfrm>
        </p:spPr>
        <p:txBody>
          <a:bodyPr>
            <a:normAutofit/>
          </a:bodyPr>
          <a:lstStyle/>
          <a:p>
            <a:pPr algn="r">
              <a:spcAft>
                <a:spcPts val="600"/>
              </a:spcAft>
            </a:pPr>
            <a:r>
              <a:rPr lang="en-GB" sz="900">
                <a:solidFill>
                  <a:srgbClr val="898989"/>
                </a:solidFill>
              </a:rPr>
              <a:t>" Taking Service to the next level " Aile Aviation Services</a:t>
            </a:r>
            <a:endParaRPr lang="en-US" sz="900">
              <a:solidFill>
                <a:srgbClr val="898989"/>
              </a:solidFill>
            </a:endParaRPr>
          </a:p>
        </p:txBody>
      </p:sp>
      <p:sp>
        <p:nvSpPr>
          <p:cNvPr id="6" name="Slide Number Placeholder 5">
            <a:extLst>
              <a:ext uri="{FF2B5EF4-FFF2-40B4-BE49-F238E27FC236}">
                <a16:creationId xmlns:a16="http://schemas.microsoft.com/office/drawing/2014/main" id="{433D6D7A-1E92-4591-97E4-602A6508CB3F}"/>
              </a:ext>
            </a:extLst>
          </p:cNvPr>
          <p:cNvSpPr>
            <a:spLocks noGrp="1"/>
          </p:cNvSpPr>
          <p:nvPr>
            <p:ph type="sldNum" sz="quarter" idx="12"/>
          </p:nvPr>
        </p:nvSpPr>
        <p:spPr/>
        <p:txBody>
          <a:bodyPr/>
          <a:lstStyle/>
          <a:p>
            <a:fld id="{E6858A3B-C02C-4AE2-953C-750ACDFEC8BB}" type="slidenum">
              <a:rPr lang="en-US" smtClean="0"/>
              <a:t>10</a:t>
            </a:fld>
            <a:endParaRPr lang="en-US" dirty="0"/>
          </a:p>
        </p:txBody>
      </p:sp>
    </p:spTree>
    <p:extLst>
      <p:ext uri="{BB962C8B-B14F-4D97-AF65-F5344CB8AC3E}">
        <p14:creationId xmlns:p14="http://schemas.microsoft.com/office/powerpoint/2010/main" val="3166506757"/>
      </p:ext>
    </p:extLst>
  </p:cSld>
  <p:clrMapOvr>
    <a:masterClrMapping/>
  </p:clrMapOvr>
  <mc:AlternateContent xmlns:mc="http://schemas.openxmlformats.org/markup-compatibility/2006" xmlns:p14="http://schemas.microsoft.com/office/powerpoint/2010/main">
    <mc:Choice Requires="p14">
      <p:transition spd="slow" p14:dur="3000" advTm="16996"/>
    </mc:Choice>
    <mc:Fallback xmlns="">
      <p:transition spd="slow" advTm="1699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pPr>
              <a:lnSpc>
                <a:spcPct val="90000"/>
              </a:lnSpc>
            </a:pPr>
            <a:r>
              <a:rPr lang="en-GB" sz="3700" dirty="0">
                <a:solidFill>
                  <a:srgbClr val="FFFFFF"/>
                </a:solidFill>
              </a:rPr>
              <a:t>From the 2017 QMS Management report</a:t>
            </a:r>
          </a:p>
        </p:txBody>
      </p:sp>
      <p:sp>
        <p:nvSpPr>
          <p:cNvPr id="4" name="Date Placeholder 3"/>
          <p:cNvSpPr>
            <a:spLocks noGrp="1"/>
          </p:cNvSpPr>
          <p:nvPr>
            <p:ph type="dt" sz="half" idx="10"/>
          </p:nvPr>
        </p:nvSpPr>
        <p:spPr>
          <a:xfrm>
            <a:off x="5788398" y="341916"/>
            <a:ext cx="2331048" cy="314067"/>
          </a:xfrm>
        </p:spPr>
        <p:txBody>
          <a:bodyPr>
            <a:normAutofit/>
          </a:bodyPr>
          <a:lstStyle/>
          <a:p>
            <a:pPr algn="r">
              <a:spcAft>
                <a:spcPts val="600"/>
              </a:spcAft>
            </a:pPr>
            <a:fld id="{0A991358-6005-4BFC-B64F-134699B92380}" type="datetime6">
              <a:rPr lang="en-US" sz="900" smtClean="0">
                <a:solidFill>
                  <a:srgbClr val="898989"/>
                </a:solidFill>
              </a:rPr>
              <a:t>October 18</a:t>
            </a:fld>
            <a:endParaRPr lang="en-US" sz="900">
              <a:solidFill>
                <a:srgbClr val="898989"/>
              </a:solidFill>
            </a:endParaRPr>
          </a:p>
        </p:txBody>
      </p:sp>
      <p:sp>
        <p:nvSpPr>
          <p:cNvPr id="3" name="Content Placeholder 2"/>
          <p:cNvSpPr>
            <a:spLocks noGrp="1"/>
          </p:cNvSpPr>
          <p:nvPr>
            <p:ph idx="1"/>
          </p:nvPr>
        </p:nvSpPr>
        <p:spPr>
          <a:xfrm>
            <a:off x="4567930" y="801866"/>
            <a:ext cx="3979563" cy="5230634"/>
          </a:xfrm>
        </p:spPr>
        <p:txBody>
          <a:bodyPr anchor="ctr">
            <a:normAutofit/>
          </a:bodyPr>
          <a:lstStyle/>
          <a:p>
            <a:pPr>
              <a:lnSpc>
                <a:spcPct val="90000"/>
              </a:lnSpc>
            </a:pPr>
            <a:r>
              <a:rPr lang="en-GB" sz="1800" b="1" dirty="0">
                <a:solidFill>
                  <a:srgbClr val="000000"/>
                </a:solidFill>
              </a:rPr>
              <a:t>Customer satisfaction</a:t>
            </a:r>
          </a:p>
          <a:p>
            <a:pPr lvl="1">
              <a:lnSpc>
                <a:spcPct val="90000"/>
              </a:lnSpc>
            </a:pPr>
            <a:r>
              <a:rPr lang="en-GB" sz="1800" dirty="0">
                <a:solidFill>
                  <a:srgbClr val="000000"/>
                </a:solidFill>
              </a:rPr>
              <a:t>Aile Aviation as a service provider is dependable of its customer’s satisfaction and therefore these aspects are of the greatest importance in respect to the continuity of our company. </a:t>
            </a:r>
          </a:p>
          <a:p>
            <a:pPr lvl="1">
              <a:lnSpc>
                <a:spcPct val="90000"/>
              </a:lnSpc>
            </a:pPr>
            <a:r>
              <a:rPr lang="en-GB" sz="1800" dirty="0">
                <a:solidFill>
                  <a:srgbClr val="000000"/>
                </a:solidFill>
              </a:rPr>
              <a:t>We pride ourselves receipting spontaneous customer satisfaction endorsements and find them, rewarding, motivating and stimulating.</a:t>
            </a:r>
          </a:p>
          <a:p>
            <a:pPr lvl="1">
              <a:lnSpc>
                <a:spcPct val="90000"/>
              </a:lnSpc>
            </a:pPr>
            <a:r>
              <a:rPr lang="en-GB" sz="1800" dirty="0">
                <a:solidFill>
                  <a:srgbClr val="000000"/>
                </a:solidFill>
              </a:rPr>
              <a:t>Customer complaints to date are recorded on and in respect to the </a:t>
            </a:r>
            <a:r>
              <a:rPr lang="en-GB" sz="1800" b="1" dirty="0">
                <a:solidFill>
                  <a:srgbClr val="000000"/>
                </a:solidFill>
              </a:rPr>
              <a:t>all </a:t>
            </a:r>
            <a:r>
              <a:rPr lang="en-GB" sz="1800" dirty="0">
                <a:solidFill>
                  <a:srgbClr val="000000"/>
                </a:solidFill>
              </a:rPr>
              <a:t>transactions represent a complaint rate of </a:t>
            </a:r>
            <a:r>
              <a:rPr lang="en-GB" sz="1800" b="1" dirty="0">
                <a:solidFill>
                  <a:srgbClr val="000000"/>
                </a:solidFill>
              </a:rPr>
              <a:t>0 </a:t>
            </a:r>
            <a:r>
              <a:rPr lang="en-GB" sz="1800" dirty="0">
                <a:solidFill>
                  <a:srgbClr val="000000"/>
                </a:solidFill>
              </a:rPr>
              <a:t>%</a:t>
            </a:r>
            <a:r>
              <a:rPr lang="en-GB" sz="1800" b="1" dirty="0">
                <a:solidFill>
                  <a:srgbClr val="000000"/>
                </a:solidFill>
              </a:rPr>
              <a:t>. </a:t>
            </a:r>
            <a:r>
              <a:rPr lang="en-GB" sz="1800" dirty="0">
                <a:solidFill>
                  <a:srgbClr val="000000"/>
                </a:solidFill>
              </a:rPr>
              <a:t> </a:t>
            </a:r>
          </a:p>
        </p:txBody>
      </p:sp>
      <p:sp>
        <p:nvSpPr>
          <p:cNvPr id="5" name="Footer Placeholder 4"/>
          <p:cNvSpPr>
            <a:spLocks noGrp="1"/>
          </p:cNvSpPr>
          <p:nvPr>
            <p:ph type="ftr" sz="quarter" idx="11"/>
          </p:nvPr>
        </p:nvSpPr>
        <p:spPr>
          <a:xfrm>
            <a:off x="4152275" y="6223702"/>
            <a:ext cx="3967171" cy="314067"/>
          </a:xfrm>
        </p:spPr>
        <p:txBody>
          <a:bodyPr>
            <a:normAutofit/>
          </a:bodyPr>
          <a:lstStyle/>
          <a:p>
            <a:pPr algn="r">
              <a:spcAft>
                <a:spcPts val="600"/>
              </a:spcAft>
            </a:pPr>
            <a:r>
              <a:rPr lang="en-GB" sz="900">
                <a:solidFill>
                  <a:srgbClr val="898989"/>
                </a:solidFill>
              </a:rPr>
              <a:t>" Taking Service to the next level " Aile Aviation Services</a:t>
            </a:r>
            <a:endParaRPr lang="en-US" sz="900">
              <a:solidFill>
                <a:srgbClr val="898989"/>
              </a:solidFill>
            </a:endParaRPr>
          </a:p>
        </p:txBody>
      </p:sp>
      <p:sp>
        <p:nvSpPr>
          <p:cNvPr id="6" name="Slide Number Placeholder 5">
            <a:extLst>
              <a:ext uri="{FF2B5EF4-FFF2-40B4-BE49-F238E27FC236}">
                <a16:creationId xmlns:a16="http://schemas.microsoft.com/office/drawing/2014/main" id="{32667B8B-91C2-4B21-BA7A-0E122403AA99}"/>
              </a:ext>
            </a:extLst>
          </p:cNvPr>
          <p:cNvSpPr>
            <a:spLocks noGrp="1"/>
          </p:cNvSpPr>
          <p:nvPr>
            <p:ph type="sldNum" sz="quarter" idx="12"/>
          </p:nvPr>
        </p:nvSpPr>
        <p:spPr/>
        <p:txBody>
          <a:bodyPr/>
          <a:lstStyle/>
          <a:p>
            <a:fld id="{E6858A3B-C02C-4AE2-953C-750ACDFEC8BB}" type="slidenum">
              <a:rPr lang="en-US" smtClean="0"/>
              <a:t>11</a:t>
            </a:fld>
            <a:endParaRPr lang="en-US" dirty="0"/>
          </a:p>
        </p:txBody>
      </p:sp>
    </p:spTree>
    <p:extLst>
      <p:ext uri="{BB962C8B-B14F-4D97-AF65-F5344CB8AC3E}">
        <p14:creationId xmlns:p14="http://schemas.microsoft.com/office/powerpoint/2010/main" val="3815077103"/>
      </p:ext>
    </p:extLst>
  </p:cSld>
  <p:clrMapOvr>
    <a:masterClrMapping/>
  </p:clrMapOvr>
  <mc:AlternateContent xmlns:mc="http://schemas.openxmlformats.org/markup-compatibility/2006" xmlns:p14="http://schemas.microsoft.com/office/powerpoint/2010/main">
    <mc:Choice Requires="p14">
      <p:transition spd="slow" p14:dur="3000" advTm="16028"/>
    </mc:Choice>
    <mc:Fallback xmlns="">
      <p:transition spd="slow" advTm="1602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le 1"/>
          <p:cNvSpPr>
            <a:spLocks noGrp="1"/>
          </p:cNvSpPr>
          <p:nvPr>
            <p:ph type="title"/>
          </p:nvPr>
        </p:nvSpPr>
        <p:spPr>
          <a:xfrm>
            <a:off x="306801" y="4058125"/>
            <a:ext cx="3604497" cy="972836"/>
          </a:xfrm>
        </p:spPr>
        <p:txBody>
          <a:bodyPr vert="horz" lIns="91440" tIns="45720" rIns="91440" bIns="45720" rtlCol="0" anchor="t">
            <a:normAutofit/>
          </a:bodyPr>
          <a:lstStyle/>
          <a:p>
            <a:pPr algn="l">
              <a:lnSpc>
                <a:spcPct val="90000"/>
              </a:lnSpc>
            </a:pPr>
            <a:r>
              <a:rPr lang="en-US" sz="2100" b="1" kern="1200">
                <a:solidFill>
                  <a:srgbClr val="000000"/>
                </a:solidFill>
                <a:latin typeface="+mj-lt"/>
                <a:ea typeface="+mj-ea"/>
                <a:cs typeface="+mj-cs"/>
              </a:rPr>
              <a:t>QMS Requirements Model of process based quality management system </a:t>
            </a:r>
            <a:endParaRPr lang="en-US" sz="2100" kern="1200">
              <a:solidFill>
                <a:srgbClr val="000000"/>
              </a:solidFill>
              <a:latin typeface="+mj-lt"/>
              <a:ea typeface="+mj-ea"/>
              <a:cs typeface="+mj-cs"/>
            </a:endParaRPr>
          </a:p>
        </p:txBody>
      </p:sp>
      <p:sp>
        <p:nvSpPr>
          <p:cNvPr id="1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6"/>
          <p:cNvPicPr>
            <a:picLocks noChangeAspect="1"/>
          </p:cNvPicPr>
          <p:nvPr/>
        </p:nvPicPr>
        <p:blipFill>
          <a:blip r:embed="rId3"/>
          <a:stretch>
            <a:fillRect/>
          </a:stretch>
        </p:blipFill>
        <p:spPr>
          <a:xfrm>
            <a:off x="5424681" y="3310792"/>
            <a:ext cx="3463967" cy="2258683"/>
          </a:xfrm>
          <a:prstGeom prst="rect">
            <a:avLst/>
          </a:prstGeom>
        </p:spPr>
      </p:pic>
      <p:sp>
        <p:nvSpPr>
          <p:cNvPr id="5" name="Footer Placeholder 4"/>
          <p:cNvSpPr>
            <a:spLocks noGrp="1"/>
          </p:cNvSpPr>
          <p:nvPr>
            <p:ph type="ftr" sz="quarter" idx="11"/>
          </p:nvPr>
        </p:nvSpPr>
        <p:spPr>
          <a:xfrm>
            <a:off x="306801" y="6327956"/>
            <a:ext cx="4938563" cy="235550"/>
          </a:xfrm>
        </p:spPr>
        <p:txBody>
          <a:bodyPr vert="horz" lIns="91440" tIns="45720" rIns="91440" bIns="45720" rtlCol="0" anchor="ctr">
            <a:normAutofit/>
          </a:bodyPr>
          <a:lstStyle/>
          <a:p>
            <a:pPr algn="l">
              <a:spcAft>
                <a:spcPts val="600"/>
              </a:spcAft>
            </a:pPr>
            <a:r>
              <a:rPr lang="en-GB" sz="825" kern="1200">
                <a:solidFill>
                  <a:srgbClr val="898989"/>
                </a:solidFill>
                <a:latin typeface="+mn-lt"/>
                <a:ea typeface="+mn-ea"/>
                <a:cs typeface="+mn-cs"/>
              </a:rPr>
              <a:t>" Taking Service to the next level " Aile Aviation Services</a:t>
            </a:r>
            <a:endParaRPr lang="en-US" sz="825" kern="1200">
              <a:solidFill>
                <a:srgbClr val="898989"/>
              </a:solidFill>
              <a:latin typeface="+mn-lt"/>
              <a:ea typeface="+mn-ea"/>
              <a:cs typeface="+mn-cs"/>
            </a:endParaRPr>
          </a:p>
        </p:txBody>
      </p:sp>
      <p:sp>
        <p:nvSpPr>
          <p:cNvPr id="4" name="Date Placeholder 3"/>
          <p:cNvSpPr>
            <a:spLocks noGrp="1"/>
          </p:cNvSpPr>
          <p:nvPr>
            <p:ph type="dt" sz="half" idx="10"/>
          </p:nvPr>
        </p:nvSpPr>
        <p:spPr>
          <a:xfrm>
            <a:off x="6557599" y="6446646"/>
            <a:ext cx="2331049" cy="235550"/>
          </a:xfrm>
        </p:spPr>
        <p:txBody>
          <a:bodyPr vert="horz" lIns="91440" tIns="45720" rIns="91440" bIns="45720" rtlCol="0" anchor="ctr">
            <a:normAutofit/>
          </a:bodyPr>
          <a:lstStyle/>
          <a:p>
            <a:pPr algn="r">
              <a:spcAft>
                <a:spcPts val="600"/>
              </a:spcAft>
            </a:pPr>
            <a:fld id="{A2F1F1DC-AFA8-454F-AF4B-A9773730BD7D}" type="datetime6">
              <a:rPr lang="en-US" sz="825" smtClean="0">
                <a:solidFill>
                  <a:srgbClr val="898989"/>
                </a:solidFill>
              </a:rPr>
              <a:t>October 18</a:t>
            </a:fld>
            <a:endParaRPr lang="en-US" sz="825">
              <a:solidFill>
                <a:srgbClr val="898989"/>
              </a:solidFill>
            </a:endParaRPr>
          </a:p>
        </p:txBody>
      </p:sp>
      <p:sp>
        <p:nvSpPr>
          <p:cNvPr id="3" name="Slide Number Placeholder 2">
            <a:extLst>
              <a:ext uri="{FF2B5EF4-FFF2-40B4-BE49-F238E27FC236}">
                <a16:creationId xmlns:a16="http://schemas.microsoft.com/office/drawing/2014/main" id="{B5699008-D903-4E86-867A-59B59BBAE288}"/>
              </a:ext>
            </a:extLst>
          </p:cNvPr>
          <p:cNvSpPr>
            <a:spLocks noGrp="1"/>
          </p:cNvSpPr>
          <p:nvPr>
            <p:ph type="sldNum" sz="quarter" idx="12"/>
          </p:nvPr>
        </p:nvSpPr>
        <p:spPr/>
        <p:txBody>
          <a:bodyPr/>
          <a:lstStyle/>
          <a:p>
            <a:fld id="{E6858A3B-C02C-4AE2-953C-750ACDFEC8BB}" type="slidenum">
              <a:rPr lang="en-US" smtClean="0"/>
              <a:t>12</a:t>
            </a:fld>
            <a:endParaRPr lang="en-US" dirty="0"/>
          </a:p>
        </p:txBody>
      </p:sp>
    </p:spTree>
    <p:extLst>
      <p:ext uri="{BB962C8B-B14F-4D97-AF65-F5344CB8AC3E}">
        <p14:creationId xmlns:p14="http://schemas.microsoft.com/office/powerpoint/2010/main" val="3044815250"/>
      </p:ext>
    </p:extLst>
  </p:cSld>
  <p:clrMapOvr>
    <a:masterClrMapping/>
  </p:clrMapOvr>
  <mc:AlternateContent xmlns:mc="http://schemas.openxmlformats.org/markup-compatibility/2006" xmlns:p14="http://schemas.microsoft.com/office/powerpoint/2010/main">
    <mc:Choice Requires="p14">
      <p:transition spd="slow" p14:dur="3000" advTm="7130"/>
    </mc:Choice>
    <mc:Fallback xmlns="">
      <p:transition spd="slow" advTm="713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le 1"/>
          <p:cNvSpPr>
            <a:spLocks noGrp="1"/>
          </p:cNvSpPr>
          <p:nvPr>
            <p:ph type="title"/>
          </p:nvPr>
        </p:nvSpPr>
        <p:spPr>
          <a:xfrm>
            <a:off x="306801" y="4058125"/>
            <a:ext cx="3604497" cy="972836"/>
          </a:xfrm>
        </p:spPr>
        <p:txBody>
          <a:bodyPr vert="horz" lIns="91440" tIns="45720" rIns="91440" bIns="45720" rtlCol="0" anchor="t">
            <a:normAutofit/>
          </a:bodyPr>
          <a:lstStyle/>
          <a:p>
            <a:pPr algn="l">
              <a:lnSpc>
                <a:spcPct val="90000"/>
              </a:lnSpc>
            </a:pPr>
            <a:r>
              <a:rPr lang="en-US" sz="3100" kern="1200" dirty="0">
                <a:solidFill>
                  <a:srgbClr val="000000"/>
                </a:solidFill>
                <a:latin typeface="+mj-lt"/>
                <a:ea typeface="+mj-ea"/>
                <a:cs typeface="+mj-cs"/>
              </a:rPr>
              <a:t>The technical </a:t>
            </a:r>
            <a:br>
              <a:rPr lang="en-US" sz="3100" kern="1200" dirty="0">
                <a:solidFill>
                  <a:srgbClr val="000000"/>
                </a:solidFill>
                <a:latin typeface="+mj-lt"/>
                <a:ea typeface="+mj-ea"/>
                <a:cs typeface="+mj-cs"/>
              </a:rPr>
            </a:br>
            <a:r>
              <a:rPr lang="en-US" sz="3100" kern="1200" dirty="0">
                <a:solidFill>
                  <a:srgbClr val="000000"/>
                </a:solidFill>
                <a:latin typeface="+mj-lt"/>
                <a:ea typeface="+mj-ea"/>
                <a:cs typeface="+mj-cs"/>
              </a:rPr>
              <a:t>	infrastructure</a:t>
            </a:r>
          </a:p>
        </p:txBody>
      </p:sp>
      <p:sp>
        <p:nvSpPr>
          <p:cNvPr id="1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6" descr="A close up of a map&#10;&#10;Description generated with high confidence">
            <a:extLst>
              <a:ext uri="{FF2B5EF4-FFF2-40B4-BE49-F238E27FC236}">
                <a16:creationId xmlns:a16="http://schemas.microsoft.com/office/drawing/2014/main" id="{1611B9EE-3849-4983-8EAD-CBD65FF2E8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1782" y="2609425"/>
            <a:ext cx="2489764" cy="3661418"/>
          </a:xfrm>
          <a:prstGeom prst="rect">
            <a:avLst/>
          </a:prstGeom>
        </p:spPr>
      </p:pic>
      <p:sp>
        <p:nvSpPr>
          <p:cNvPr id="4" name="Footer Placeholder 3"/>
          <p:cNvSpPr>
            <a:spLocks noGrp="1"/>
          </p:cNvSpPr>
          <p:nvPr>
            <p:ph type="ftr" sz="quarter" idx="11"/>
          </p:nvPr>
        </p:nvSpPr>
        <p:spPr>
          <a:xfrm>
            <a:off x="306801" y="6327956"/>
            <a:ext cx="4938563" cy="235550"/>
          </a:xfrm>
        </p:spPr>
        <p:txBody>
          <a:bodyPr vert="horz" lIns="91440" tIns="45720" rIns="91440" bIns="45720" rtlCol="0" anchor="ctr">
            <a:normAutofit/>
          </a:bodyPr>
          <a:lstStyle/>
          <a:p>
            <a:pPr algn="l">
              <a:spcAft>
                <a:spcPts val="600"/>
              </a:spcAft>
            </a:pPr>
            <a:r>
              <a:rPr lang="en-GB" sz="825" kern="1200">
                <a:solidFill>
                  <a:srgbClr val="898989"/>
                </a:solidFill>
                <a:latin typeface="+mn-lt"/>
                <a:ea typeface="+mn-ea"/>
                <a:cs typeface="+mn-cs"/>
              </a:rPr>
              <a:t>" Taking Service to the next level " Aile Aviation Services</a:t>
            </a:r>
            <a:endParaRPr lang="en-US" sz="825" kern="1200">
              <a:solidFill>
                <a:srgbClr val="898989"/>
              </a:solidFill>
              <a:latin typeface="+mn-lt"/>
              <a:ea typeface="+mn-ea"/>
              <a:cs typeface="+mn-cs"/>
            </a:endParaRPr>
          </a:p>
        </p:txBody>
      </p:sp>
      <p:sp>
        <p:nvSpPr>
          <p:cNvPr id="3" name="Date Placeholder 2"/>
          <p:cNvSpPr>
            <a:spLocks noGrp="1"/>
          </p:cNvSpPr>
          <p:nvPr>
            <p:ph type="dt" sz="half" idx="10"/>
          </p:nvPr>
        </p:nvSpPr>
        <p:spPr>
          <a:xfrm>
            <a:off x="6557599" y="6446646"/>
            <a:ext cx="2331049" cy="235550"/>
          </a:xfrm>
        </p:spPr>
        <p:txBody>
          <a:bodyPr vert="horz" lIns="91440" tIns="45720" rIns="91440" bIns="45720" rtlCol="0" anchor="ctr">
            <a:normAutofit/>
          </a:bodyPr>
          <a:lstStyle/>
          <a:p>
            <a:pPr algn="r">
              <a:spcAft>
                <a:spcPts val="600"/>
              </a:spcAft>
            </a:pPr>
            <a:fld id="{8F3A27E0-851D-4F29-917B-64654913E150}" type="datetime6">
              <a:rPr lang="en-US" sz="825" smtClean="0">
                <a:solidFill>
                  <a:srgbClr val="898989"/>
                </a:solidFill>
              </a:rPr>
              <a:t>October 18</a:t>
            </a:fld>
            <a:endParaRPr lang="en-US" sz="825">
              <a:solidFill>
                <a:srgbClr val="898989"/>
              </a:solidFill>
            </a:endParaRPr>
          </a:p>
        </p:txBody>
      </p:sp>
      <p:sp>
        <p:nvSpPr>
          <p:cNvPr id="5" name="Slide Number Placeholder 4">
            <a:extLst>
              <a:ext uri="{FF2B5EF4-FFF2-40B4-BE49-F238E27FC236}">
                <a16:creationId xmlns:a16="http://schemas.microsoft.com/office/drawing/2014/main" id="{69918AF7-91C4-4458-94CC-48A55A4822F6}"/>
              </a:ext>
            </a:extLst>
          </p:cNvPr>
          <p:cNvSpPr>
            <a:spLocks noGrp="1"/>
          </p:cNvSpPr>
          <p:nvPr>
            <p:ph type="sldNum" sz="quarter" idx="12"/>
          </p:nvPr>
        </p:nvSpPr>
        <p:spPr/>
        <p:txBody>
          <a:bodyPr/>
          <a:lstStyle/>
          <a:p>
            <a:fld id="{E6858A3B-C02C-4AE2-953C-750ACDFEC8BB}" type="slidenum">
              <a:rPr lang="en-US" smtClean="0"/>
              <a:t>13</a:t>
            </a:fld>
            <a:endParaRPr lang="en-US" dirty="0"/>
          </a:p>
        </p:txBody>
      </p:sp>
    </p:spTree>
    <p:extLst>
      <p:ext uri="{BB962C8B-B14F-4D97-AF65-F5344CB8AC3E}">
        <p14:creationId xmlns:p14="http://schemas.microsoft.com/office/powerpoint/2010/main" val="796538657"/>
      </p:ext>
    </p:extLst>
  </p:cSld>
  <p:clrMapOvr>
    <a:masterClrMapping/>
  </p:clrMapOvr>
  <mc:AlternateContent xmlns:mc="http://schemas.openxmlformats.org/markup-compatibility/2006" xmlns:p14="http://schemas.microsoft.com/office/powerpoint/2010/main">
    <mc:Choice Requires="p14">
      <p:transition spd="slow" p14:dur="3000" advTm="6670"/>
    </mc:Choice>
    <mc:Fallback xmlns="">
      <p:transition spd="slow" advTm="667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5000"/>
          <a:stretch/>
        </p:blipFill>
        <p:spPr>
          <a:xfrm>
            <a:off x="0" y="0"/>
            <a:ext cx="9144000" cy="6858000"/>
          </a:xfrm>
          <a:prstGeom prst="rect">
            <a:avLst/>
          </a:prstGeom>
        </p:spPr>
      </p:pic>
      <p:sp>
        <p:nvSpPr>
          <p:cNvPr id="3" name="Date Placeholder 2"/>
          <p:cNvSpPr>
            <a:spLocks noGrp="1"/>
          </p:cNvSpPr>
          <p:nvPr>
            <p:ph type="dt" sz="half" idx="10"/>
          </p:nvPr>
        </p:nvSpPr>
        <p:spPr>
          <a:xfrm>
            <a:off x="480060" y="5525027"/>
            <a:ext cx="1802193" cy="235550"/>
          </a:xfrm>
        </p:spPr>
        <p:txBody>
          <a:bodyPr vert="horz" lIns="91440" tIns="45720" rIns="91440" bIns="45720" rtlCol="0" anchor="ctr">
            <a:normAutofit/>
          </a:bodyPr>
          <a:lstStyle/>
          <a:p>
            <a:pPr>
              <a:spcAft>
                <a:spcPts val="600"/>
              </a:spcAft>
            </a:pPr>
            <a:fld id="{19572B37-D145-4E12-869D-994D7E5513D1}" type="datetime6">
              <a:rPr lang="en-US" sz="825" smtClean="0">
                <a:solidFill>
                  <a:srgbClr val="FFFFFF"/>
                </a:solidFill>
              </a:rPr>
              <a:t>October 18</a:t>
            </a:fld>
            <a:endParaRPr lang="en-US" sz="825">
              <a:solidFill>
                <a:srgbClr val="FFFFFF"/>
              </a:solidFill>
            </a:endParaRPr>
          </a:p>
        </p:txBody>
      </p:sp>
      <p:sp>
        <p:nvSpPr>
          <p:cNvPr id="4" name="Footer Placeholder 3"/>
          <p:cNvSpPr>
            <a:spLocks noGrp="1"/>
          </p:cNvSpPr>
          <p:nvPr>
            <p:ph type="ftr" sz="quarter" idx="11"/>
          </p:nvPr>
        </p:nvSpPr>
        <p:spPr>
          <a:xfrm>
            <a:off x="4194592" y="6553727"/>
            <a:ext cx="4211636" cy="235550"/>
          </a:xfrm>
        </p:spPr>
        <p:txBody>
          <a:bodyPr vert="horz" lIns="91440" tIns="45720" rIns="91440" bIns="45720" rtlCol="0" anchor="ctr">
            <a:normAutofit/>
          </a:bodyPr>
          <a:lstStyle/>
          <a:p>
            <a:pPr algn="r">
              <a:spcAft>
                <a:spcPts val="600"/>
              </a:spcAft>
            </a:pPr>
            <a:r>
              <a:rPr lang="en-GB" sz="825" kern="1200">
                <a:solidFill>
                  <a:srgbClr val="898989"/>
                </a:solidFill>
                <a:latin typeface="+mn-lt"/>
                <a:ea typeface="+mn-ea"/>
                <a:cs typeface="+mn-cs"/>
              </a:rPr>
              <a:t>" Taking Service to the next level " Aile Aviation Services</a:t>
            </a:r>
            <a:endParaRPr lang="en-US" sz="825" kern="1200">
              <a:solidFill>
                <a:srgbClr val="898989"/>
              </a:solidFill>
              <a:latin typeface="+mn-lt"/>
              <a:ea typeface="+mn-ea"/>
              <a:cs typeface="+mn-cs"/>
            </a:endParaRPr>
          </a:p>
        </p:txBody>
      </p:sp>
      <p:sp>
        <p:nvSpPr>
          <p:cNvPr id="16"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5622"/>
            <a:ext cx="5534025" cy="6340936"/>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6" descr="A close up of text on a white background&#10;&#10;Description generated with high confidence">
            <a:extLst>
              <a:ext uri="{FF2B5EF4-FFF2-40B4-BE49-F238E27FC236}">
                <a16:creationId xmlns:a16="http://schemas.microsoft.com/office/drawing/2014/main" id="{E64FCBF8-8584-4788-87BF-EE0F6F2F239E}"/>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t="5447" r="2" b="11414"/>
          <a:stretch/>
        </p:blipFill>
        <p:spPr>
          <a:xfrm>
            <a:off x="-1" y="672598"/>
            <a:ext cx="5381626" cy="6192886"/>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2" name="Title 1"/>
          <p:cNvSpPr>
            <a:spLocks noGrp="1"/>
          </p:cNvSpPr>
          <p:nvPr>
            <p:ph type="title"/>
          </p:nvPr>
        </p:nvSpPr>
        <p:spPr>
          <a:xfrm>
            <a:off x="4636068" y="790576"/>
            <a:ext cx="4321001" cy="742949"/>
          </a:xfrm>
        </p:spPr>
        <p:txBody>
          <a:bodyPr vert="horz" lIns="91440" tIns="45720" rIns="91440" bIns="45720" rtlCol="0" anchor="t">
            <a:normAutofit/>
          </a:bodyPr>
          <a:lstStyle/>
          <a:p>
            <a:pPr algn="r">
              <a:lnSpc>
                <a:spcPct val="90000"/>
              </a:lnSpc>
            </a:pPr>
            <a:r>
              <a:rPr lang="en-US" sz="3100" kern="1200">
                <a:solidFill>
                  <a:srgbClr val="000000"/>
                </a:solidFill>
                <a:latin typeface="+mj-lt"/>
                <a:ea typeface="+mj-ea"/>
                <a:cs typeface="+mj-cs"/>
              </a:rPr>
              <a:t>The logical infrastructure</a:t>
            </a:r>
          </a:p>
        </p:txBody>
      </p:sp>
      <p:sp>
        <p:nvSpPr>
          <p:cNvPr id="5" name="Slide Number Placeholder 4">
            <a:extLst>
              <a:ext uri="{FF2B5EF4-FFF2-40B4-BE49-F238E27FC236}">
                <a16:creationId xmlns:a16="http://schemas.microsoft.com/office/drawing/2014/main" id="{9A1D4E00-C405-41A8-BD42-CD9A5A5CE8E1}"/>
              </a:ext>
            </a:extLst>
          </p:cNvPr>
          <p:cNvSpPr>
            <a:spLocks noGrp="1"/>
          </p:cNvSpPr>
          <p:nvPr>
            <p:ph type="sldNum" sz="quarter" idx="12"/>
          </p:nvPr>
        </p:nvSpPr>
        <p:spPr/>
        <p:txBody>
          <a:bodyPr/>
          <a:lstStyle/>
          <a:p>
            <a:fld id="{E6858A3B-C02C-4AE2-953C-750ACDFEC8BB}" type="slidenum">
              <a:rPr lang="en-US" smtClean="0"/>
              <a:t>14</a:t>
            </a:fld>
            <a:endParaRPr lang="en-US" dirty="0"/>
          </a:p>
        </p:txBody>
      </p:sp>
    </p:spTree>
    <p:extLst>
      <p:ext uri="{BB962C8B-B14F-4D97-AF65-F5344CB8AC3E}">
        <p14:creationId xmlns:p14="http://schemas.microsoft.com/office/powerpoint/2010/main" val="628487397"/>
      </p:ext>
    </p:extLst>
  </p:cSld>
  <p:clrMapOvr>
    <a:masterClrMapping/>
  </p:clrMapOvr>
  <mc:AlternateContent xmlns:mc="http://schemas.openxmlformats.org/markup-compatibility/2006" xmlns:p14="http://schemas.microsoft.com/office/powerpoint/2010/main">
    <mc:Choice Requires="p14">
      <p:transition spd="slow" p14:dur="3000" advTm="7206"/>
    </mc:Choice>
    <mc:Fallback xmlns="">
      <p:transition spd="slow" advTm="720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le 1"/>
          <p:cNvSpPr>
            <a:spLocks noGrp="1"/>
          </p:cNvSpPr>
          <p:nvPr>
            <p:ph type="title"/>
          </p:nvPr>
        </p:nvSpPr>
        <p:spPr>
          <a:xfrm>
            <a:off x="306801" y="4058125"/>
            <a:ext cx="3604497" cy="972836"/>
          </a:xfrm>
        </p:spPr>
        <p:txBody>
          <a:bodyPr vert="horz" lIns="91440" tIns="45720" rIns="91440" bIns="45720" rtlCol="0" anchor="t">
            <a:normAutofit/>
          </a:bodyPr>
          <a:lstStyle/>
          <a:p>
            <a:pPr algn="l">
              <a:lnSpc>
                <a:spcPct val="90000"/>
              </a:lnSpc>
            </a:pPr>
            <a:r>
              <a:rPr lang="en-US" sz="3300" kern="1200">
                <a:solidFill>
                  <a:srgbClr val="000000"/>
                </a:solidFill>
                <a:latin typeface="+mj-lt"/>
                <a:ea typeface="+mj-ea"/>
                <a:cs typeface="+mj-cs"/>
              </a:rPr>
              <a:t>Organogram</a:t>
            </a:r>
          </a:p>
        </p:txBody>
      </p:sp>
      <p:sp>
        <p:nvSpPr>
          <p:cNvPr id="1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Picture 5"/>
          <p:cNvPicPr>
            <a:picLocks noChangeAspect="1"/>
          </p:cNvPicPr>
          <p:nvPr/>
        </p:nvPicPr>
        <p:blipFill>
          <a:blip r:embed="rId3"/>
          <a:stretch>
            <a:fillRect/>
          </a:stretch>
        </p:blipFill>
        <p:spPr>
          <a:xfrm>
            <a:off x="5518180" y="2609425"/>
            <a:ext cx="3276968" cy="3661418"/>
          </a:xfrm>
          <a:prstGeom prst="rect">
            <a:avLst/>
          </a:prstGeom>
        </p:spPr>
      </p:pic>
      <p:sp>
        <p:nvSpPr>
          <p:cNvPr id="5" name="Footer Placeholder 4"/>
          <p:cNvSpPr>
            <a:spLocks noGrp="1"/>
          </p:cNvSpPr>
          <p:nvPr>
            <p:ph type="ftr" sz="quarter" idx="11"/>
          </p:nvPr>
        </p:nvSpPr>
        <p:spPr>
          <a:xfrm>
            <a:off x="306801" y="6327956"/>
            <a:ext cx="4938563" cy="235550"/>
          </a:xfrm>
        </p:spPr>
        <p:txBody>
          <a:bodyPr vert="horz" lIns="91440" tIns="45720" rIns="91440" bIns="45720" rtlCol="0" anchor="ctr">
            <a:normAutofit/>
          </a:bodyPr>
          <a:lstStyle/>
          <a:p>
            <a:pPr algn="l">
              <a:spcAft>
                <a:spcPts val="600"/>
              </a:spcAft>
            </a:pPr>
            <a:r>
              <a:rPr lang="en-GB" sz="825" kern="1200">
                <a:solidFill>
                  <a:srgbClr val="898989"/>
                </a:solidFill>
                <a:latin typeface="+mn-lt"/>
                <a:ea typeface="+mn-ea"/>
                <a:cs typeface="+mn-cs"/>
              </a:rPr>
              <a:t>" Taking Service to the next level " Aile Aviation Services</a:t>
            </a:r>
            <a:endParaRPr lang="en-US" sz="825" kern="1200">
              <a:solidFill>
                <a:srgbClr val="898989"/>
              </a:solidFill>
              <a:latin typeface="+mn-lt"/>
              <a:ea typeface="+mn-ea"/>
              <a:cs typeface="+mn-cs"/>
            </a:endParaRPr>
          </a:p>
        </p:txBody>
      </p:sp>
      <p:sp>
        <p:nvSpPr>
          <p:cNvPr id="4" name="Date Placeholder 3"/>
          <p:cNvSpPr>
            <a:spLocks noGrp="1"/>
          </p:cNvSpPr>
          <p:nvPr>
            <p:ph type="dt" sz="half" idx="10"/>
          </p:nvPr>
        </p:nvSpPr>
        <p:spPr>
          <a:xfrm>
            <a:off x="6557599" y="6446646"/>
            <a:ext cx="2331049" cy="235550"/>
          </a:xfrm>
        </p:spPr>
        <p:txBody>
          <a:bodyPr vert="horz" lIns="91440" tIns="45720" rIns="91440" bIns="45720" rtlCol="0" anchor="ctr">
            <a:normAutofit/>
          </a:bodyPr>
          <a:lstStyle/>
          <a:p>
            <a:pPr algn="r">
              <a:spcAft>
                <a:spcPts val="600"/>
              </a:spcAft>
            </a:pPr>
            <a:fld id="{F4871EF6-5EF6-444E-A44B-D8D863CE254A}" type="datetime6">
              <a:rPr lang="en-US" sz="825" smtClean="0">
                <a:solidFill>
                  <a:srgbClr val="898989"/>
                </a:solidFill>
              </a:rPr>
              <a:t>October 18</a:t>
            </a:fld>
            <a:endParaRPr lang="en-US" sz="825">
              <a:solidFill>
                <a:srgbClr val="898989"/>
              </a:solidFill>
            </a:endParaRPr>
          </a:p>
        </p:txBody>
      </p:sp>
      <p:sp>
        <p:nvSpPr>
          <p:cNvPr id="3" name="Slide Number Placeholder 2">
            <a:extLst>
              <a:ext uri="{FF2B5EF4-FFF2-40B4-BE49-F238E27FC236}">
                <a16:creationId xmlns:a16="http://schemas.microsoft.com/office/drawing/2014/main" id="{307CAF90-1815-4D21-8716-11D554393E02}"/>
              </a:ext>
            </a:extLst>
          </p:cNvPr>
          <p:cNvSpPr>
            <a:spLocks noGrp="1"/>
          </p:cNvSpPr>
          <p:nvPr>
            <p:ph type="sldNum" sz="quarter" idx="12"/>
          </p:nvPr>
        </p:nvSpPr>
        <p:spPr/>
        <p:txBody>
          <a:bodyPr/>
          <a:lstStyle/>
          <a:p>
            <a:fld id="{E6858A3B-C02C-4AE2-953C-750ACDFEC8BB}" type="slidenum">
              <a:rPr lang="en-US" smtClean="0"/>
              <a:t>15</a:t>
            </a:fld>
            <a:endParaRPr lang="en-US" dirty="0"/>
          </a:p>
        </p:txBody>
      </p:sp>
    </p:spTree>
    <p:extLst>
      <p:ext uri="{BB962C8B-B14F-4D97-AF65-F5344CB8AC3E}">
        <p14:creationId xmlns:p14="http://schemas.microsoft.com/office/powerpoint/2010/main" val="2828871694"/>
      </p:ext>
    </p:extLst>
  </p:cSld>
  <p:clrMapOvr>
    <a:masterClrMapping/>
  </p:clrMapOvr>
  <mc:AlternateContent xmlns:mc="http://schemas.openxmlformats.org/markup-compatibility/2006" xmlns:p14="http://schemas.microsoft.com/office/powerpoint/2010/main">
    <mc:Choice Requires="p14">
      <p:transition spd="slow" p14:dur="3000" advTm="4932"/>
    </mc:Choice>
    <mc:Fallback xmlns="">
      <p:transition spd="slow" advTm="493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84026" y="2043663"/>
            <a:ext cx="4578895" cy="2031055"/>
          </a:xfrm>
        </p:spPr>
        <p:txBody>
          <a:bodyPr>
            <a:normAutofit/>
          </a:bodyPr>
          <a:lstStyle/>
          <a:p>
            <a:r>
              <a:rPr lang="nl-NL">
                <a:solidFill>
                  <a:srgbClr val="FFFFFF"/>
                </a:solidFill>
              </a:rPr>
              <a:t>Question is; Are </a:t>
            </a:r>
            <a:r>
              <a:rPr lang="en-GB">
                <a:solidFill>
                  <a:srgbClr val="FFFFFF"/>
                </a:solidFill>
              </a:rPr>
              <a:t>you</a:t>
            </a:r>
            <a:r>
              <a:rPr lang="nl-NL">
                <a:solidFill>
                  <a:srgbClr val="FFFFFF"/>
                </a:solidFill>
              </a:rPr>
              <a:t> ready ?</a:t>
            </a:r>
            <a:endParaRPr lang="en-GB">
              <a:solidFill>
                <a:srgbClr val="FFFFFF"/>
              </a:solidFill>
            </a:endParaRPr>
          </a:p>
        </p:txBody>
      </p:sp>
      <p:sp>
        <p:nvSpPr>
          <p:cNvPr id="3" name="Subtitle 2"/>
          <p:cNvSpPr>
            <a:spLocks noGrp="1"/>
          </p:cNvSpPr>
          <p:nvPr>
            <p:ph type="subTitle" idx="1"/>
          </p:nvPr>
        </p:nvSpPr>
        <p:spPr>
          <a:xfrm>
            <a:off x="2284026" y="4074718"/>
            <a:ext cx="4578895" cy="682079"/>
          </a:xfrm>
        </p:spPr>
        <p:txBody>
          <a:bodyPr>
            <a:normAutofit/>
          </a:bodyPr>
          <a:lstStyle/>
          <a:p>
            <a:r>
              <a:rPr lang="nl-NL">
                <a:solidFill>
                  <a:srgbClr val="FFFFFF"/>
                </a:solidFill>
              </a:rPr>
              <a:t>We Are !</a:t>
            </a:r>
            <a:endParaRPr lang="en-GB">
              <a:solidFill>
                <a:srgbClr val="FFFFFF"/>
              </a:solidFill>
            </a:endParaRPr>
          </a:p>
        </p:txBody>
      </p:sp>
      <p:sp>
        <p:nvSpPr>
          <p:cNvPr id="5" name="Footer Placeholder 4"/>
          <p:cNvSpPr>
            <a:spLocks noGrp="1"/>
          </p:cNvSpPr>
          <p:nvPr>
            <p:ph type="ftr" sz="quarter" idx="11"/>
          </p:nvPr>
        </p:nvSpPr>
        <p:spPr>
          <a:xfrm>
            <a:off x="604245" y="6223702"/>
            <a:ext cx="2874153" cy="314067"/>
          </a:xfrm>
        </p:spPr>
        <p:txBody>
          <a:bodyPr>
            <a:normAutofit/>
          </a:bodyPr>
          <a:lstStyle/>
          <a:p>
            <a:pPr algn="l">
              <a:spcAft>
                <a:spcPts val="600"/>
              </a:spcAft>
            </a:pPr>
            <a:r>
              <a:rPr lang="en-GB" sz="900">
                <a:solidFill>
                  <a:srgbClr val="898989"/>
                </a:solidFill>
              </a:rPr>
              <a:t>" Taking Service to the next level " Aile Aviation Services</a:t>
            </a:r>
            <a:endParaRPr lang="en-US" sz="900">
              <a:solidFill>
                <a:srgbClr val="898989"/>
              </a:solidFill>
            </a:endParaRPr>
          </a:p>
        </p:txBody>
      </p:sp>
      <p:sp>
        <p:nvSpPr>
          <p:cNvPr id="4" name="Date Placeholder 3"/>
          <p:cNvSpPr>
            <a:spLocks noGrp="1"/>
          </p:cNvSpPr>
          <p:nvPr>
            <p:ph type="dt" sz="half" idx="10"/>
          </p:nvPr>
        </p:nvSpPr>
        <p:spPr>
          <a:xfrm>
            <a:off x="5665603" y="6223702"/>
            <a:ext cx="2331049" cy="314067"/>
          </a:xfrm>
        </p:spPr>
        <p:txBody>
          <a:bodyPr>
            <a:normAutofit/>
          </a:bodyPr>
          <a:lstStyle/>
          <a:p>
            <a:pPr algn="r">
              <a:spcAft>
                <a:spcPts val="600"/>
              </a:spcAft>
            </a:pPr>
            <a:fld id="{F074E98B-ECA0-42C7-8608-5EDC32F8DB46}" type="datetime6">
              <a:rPr lang="en-US" sz="900" smtClean="0">
                <a:solidFill>
                  <a:srgbClr val="898989"/>
                </a:solidFill>
              </a:rPr>
              <a:t>October 18</a:t>
            </a:fld>
            <a:endParaRPr lang="en-US" sz="900">
              <a:solidFill>
                <a:srgbClr val="898989"/>
              </a:solidFill>
            </a:endParaRPr>
          </a:p>
        </p:txBody>
      </p:sp>
      <p:sp>
        <p:nvSpPr>
          <p:cNvPr id="6" name="Slide Number Placeholder 5">
            <a:extLst>
              <a:ext uri="{FF2B5EF4-FFF2-40B4-BE49-F238E27FC236}">
                <a16:creationId xmlns:a16="http://schemas.microsoft.com/office/drawing/2014/main" id="{FE1F2228-11DB-4EB4-91D4-D30E4397863E}"/>
              </a:ext>
            </a:extLst>
          </p:cNvPr>
          <p:cNvSpPr>
            <a:spLocks noGrp="1"/>
          </p:cNvSpPr>
          <p:nvPr>
            <p:ph type="sldNum" sz="quarter" idx="12"/>
          </p:nvPr>
        </p:nvSpPr>
        <p:spPr/>
        <p:txBody>
          <a:bodyPr/>
          <a:lstStyle/>
          <a:p>
            <a:fld id="{E6858A3B-C02C-4AE2-953C-750ACDFEC8BB}" type="slidenum">
              <a:rPr lang="en-US" smtClean="0"/>
              <a:t>16</a:t>
            </a:fld>
            <a:endParaRPr lang="en-US" dirty="0"/>
          </a:p>
        </p:txBody>
      </p:sp>
    </p:spTree>
    <p:extLst>
      <p:ext uri="{BB962C8B-B14F-4D97-AF65-F5344CB8AC3E}">
        <p14:creationId xmlns:p14="http://schemas.microsoft.com/office/powerpoint/2010/main" val="1073502186"/>
      </p:ext>
    </p:extLst>
  </p:cSld>
  <p:clrMapOvr>
    <a:masterClrMapping/>
  </p:clrMapOvr>
  <mc:AlternateContent xmlns:mc="http://schemas.openxmlformats.org/markup-compatibility/2006" xmlns:p14="http://schemas.microsoft.com/office/powerpoint/2010/main">
    <mc:Choice Requires="p14">
      <p:transition spd="slow" p14:dur="3000" advTm="6067"/>
    </mc:Choice>
    <mc:Fallback xmlns="">
      <p:transition spd="slow" advTm="606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9F26692-F12A-4F9E-9C6D-FABE9A277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19"/>
            <a:ext cx="9144001" cy="684962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19BDF44E-531A-4177-A2D6-2D2310D058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4979"/>
          <a:stretch/>
        </p:blipFill>
        <p:spPr>
          <a:xfrm flipH="1">
            <a:off x="-1" y="1959"/>
            <a:ext cx="9143999" cy="6856041"/>
          </a:xfrm>
          <a:prstGeom prst="rect">
            <a:avLst/>
          </a:prstGeom>
        </p:spPr>
      </p:pic>
      <p:sp>
        <p:nvSpPr>
          <p:cNvPr id="18" name="Freeform: Shape 17">
            <a:extLst>
              <a:ext uri="{FF2B5EF4-FFF2-40B4-BE49-F238E27FC236}">
                <a16:creationId xmlns:a16="http://schemas.microsoft.com/office/drawing/2014/main" id="{6BFB173A-5EF2-43F4-B3BB-6EA1975FA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421" y="-12885"/>
            <a:ext cx="3728825" cy="2211002"/>
          </a:xfrm>
          <a:custGeom>
            <a:avLst/>
            <a:gdLst>
              <a:gd name="connsiteX0" fmla="*/ 34084 w 3801784"/>
              <a:gd name="connsiteY0" fmla="*/ 0 h 2254263"/>
              <a:gd name="connsiteX1" fmla="*/ 3767702 w 3801784"/>
              <a:gd name="connsiteY1" fmla="*/ 0 h 2254263"/>
              <a:gd name="connsiteX2" fmla="*/ 3791970 w 3801784"/>
              <a:gd name="connsiteY2" fmla="*/ 159016 h 2254263"/>
              <a:gd name="connsiteX3" fmla="*/ 3801784 w 3801784"/>
              <a:gd name="connsiteY3" fmla="*/ 353371 h 2254263"/>
              <a:gd name="connsiteX4" fmla="*/ 1900892 w 3801784"/>
              <a:gd name="connsiteY4" fmla="*/ 2254263 h 2254263"/>
              <a:gd name="connsiteX5" fmla="*/ 0 w 3801784"/>
              <a:gd name="connsiteY5" fmla="*/ 353371 h 2254263"/>
              <a:gd name="connsiteX6" fmla="*/ 9815 w 3801784"/>
              <a:gd name="connsiteY6" fmla="*/ 159016 h 225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784" h="2254263">
                <a:moveTo>
                  <a:pt x="34084" y="0"/>
                </a:moveTo>
                <a:lnTo>
                  <a:pt x="3767702" y="0"/>
                </a:lnTo>
                <a:lnTo>
                  <a:pt x="3791970" y="159016"/>
                </a:lnTo>
                <a:cubicBezTo>
                  <a:pt x="3798459" y="222918"/>
                  <a:pt x="3801784" y="287757"/>
                  <a:pt x="3801784" y="353371"/>
                </a:cubicBezTo>
                <a:cubicBezTo>
                  <a:pt x="3801784" y="1403205"/>
                  <a:pt x="2950726" y="2254263"/>
                  <a:pt x="1900892" y="2254263"/>
                </a:cubicBezTo>
                <a:cubicBezTo>
                  <a:pt x="851058" y="2254263"/>
                  <a:pt x="0" y="1403205"/>
                  <a:pt x="0" y="353371"/>
                </a:cubicBezTo>
                <a:cubicBezTo>
                  <a:pt x="0" y="287757"/>
                  <a:pt x="3325" y="222918"/>
                  <a:pt x="9815" y="15901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6" descr="American Farm Bureau Urges Caution on Ag Merg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402" y="184671"/>
            <a:ext cx="2456861" cy="1357415"/>
          </a:xfrm>
          <a:prstGeom prst="rect">
            <a:avLst/>
          </a:prstGeom>
        </p:spPr>
      </p:pic>
      <p:sp>
        <p:nvSpPr>
          <p:cNvPr id="4" name="Date Placeholder 3"/>
          <p:cNvSpPr>
            <a:spLocks noGrp="1"/>
          </p:cNvSpPr>
          <p:nvPr>
            <p:ph type="dt" sz="half" idx="10"/>
          </p:nvPr>
        </p:nvSpPr>
        <p:spPr>
          <a:xfrm>
            <a:off x="4122638" y="5525027"/>
            <a:ext cx="1202339" cy="235550"/>
          </a:xfrm>
        </p:spPr>
        <p:txBody>
          <a:bodyPr>
            <a:normAutofit/>
          </a:bodyPr>
          <a:lstStyle/>
          <a:p>
            <a:pPr algn="r">
              <a:spcAft>
                <a:spcPts val="600"/>
              </a:spcAft>
            </a:pPr>
            <a:fld id="{B08BAC2C-1674-4AE0-9AEC-7915AB1FC0FD}" type="datetime6">
              <a:rPr lang="en-US" sz="825" smtClean="0">
                <a:solidFill>
                  <a:srgbClr val="898989"/>
                </a:solidFill>
              </a:rPr>
              <a:t>October 18</a:t>
            </a:fld>
            <a:endParaRPr lang="en-US" sz="825">
              <a:solidFill>
                <a:srgbClr val="898989"/>
              </a:solidFill>
            </a:endParaRPr>
          </a:p>
        </p:txBody>
      </p:sp>
      <p:sp>
        <p:nvSpPr>
          <p:cNvPr id="5" name="Footer Placeholder 4"/>
          <p:cNvSpPr>
            <a:spLocks noGrp="1"/>
          </p:cNvSpPr>
          <p:nvPr>
            <p:ph type="ftr" sz="quarter" idx="11"/>
          </p:nvPr>
        </p:nvSpPr>
        <p:spPr>
          <a:xfrm>
            <a:off x="280287" y="6499542"/>
            <a:ext cx="3353800" cy="235550"/>
          </a:xfrm>
        </p:spPr>
        <p:txBody>
          <a:bodyPr>
            <a:normAutofit/>
          </a:bodyPr>
          <a:lstStyle/>
          <a:p>
            <a:pPr algn="l">
              <a:spcAft>
                <a:spcPts val="600"/>
              </a:spcAft>
            </a:pPr>
            <a:r>
              <a:rPr lang="en-GB" sz="825">
                <a:solidFill>
                  <a:srgbClr val="898989"/>
                </a:solidFill>
              </a:rPr>
              <a:t>" Taking Service to the next level " Aile Aviation Services</a:t>
            </a:r>
            <a:endParaRPr lang="en-US" sz="825">
              <a:solidFill>
                <a:srgbClr val="898989"/>
              </a:solidFill>
            </a:endParaRPr>
          </a:p>
        </p:txBody>
      </p:sp>
      <p:sp>
        <p:nvSpPr>
          <p:cNvPr id="20" name="Freeform 67">
            <a:extLst>
              <a:ext uri="{FF2B5EF4-FFF2-40B4-BE49-F238E27FC236}">
                <a16:creationId xmlns:a16="http://schemas.microsoft.com/office/drawing/2014/main" id="{726FC37F-1DE8-4A19-A1DE-0A2176ED8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3266" y="2599049"/>
            <a:ext cx="4890734" cy="4258951"/>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 name="Title 1"/>
          <p:cNvSpPr>
            <a:spLocks noGrp="1"/>
          </p:cNvSpPr>
          <p:nvPr>
            <p:ph type="ctrTitle"/>
          </p:nvPr>
        </p:nvSpPr>
        <p:spPr>
          <a:xfrm>
            <a:off x="-4" y="2403980"/>
            <a:ext cx="4459934" cy="1135639"/>
          </a:xfrm>
        </p:spPr>
        <p:txBody>
          <a:bodyPr anchor="t">
            <a:normAutofit/>
          </a:bodyPr>
          <a:lstStyle/>
          <a:p>
            <a:pPr algn="l"/>
            <a:r>
              <a:rPr lang="en-GB" sz="3000" i="1" dirty="0">
                <a:solidFill>
                  <a:srgbClr val="000000"/>
                </a:solidFill>
                <a:effectLst>
                  <a:outerShdw blurRad="38100" dist="38100" dir="2700000" algn="tl">
                    <a:srgbClr val="000000">
                      <a:alpha val="43137"/>
                    </a:srgbClr>
                  </a:outerShdw>
                </a:effectLst>
              </a:rPr>
              <a:t>You</a:t>
            </a:r>
            <a:r>
              <a:rPr lang="nl-NL" sz="3000" i="1" dirty="0">
                <a:solidFill>
                  <a:srgbClr val="000000"/>
                </a:solidFill>
                <a:effectLst>
                  <a:outerShdw blurRad="38100" dist="38100" dir="2700000" algn="tl">
                    <a:srgbClr val="000000">
                      <a:alpha val="43137"/>
                    </a:srgbClr>
                  </a:outerShdw>
                </a:effectLst>
              </a:rPr>
              <a:t> are </a:t>
            </a:r>
            <a:r>
              <a:rPr lang="en-GB" sz="3000" i="1" dirty="0">
                <a:solidFill>
                  <a:srgbClr val="000000"/>
                </a:solidFill>
                <a:effectLst>
                  <a:outerShdw blurRad="38100" dist="38100" dir="2700000" algn="tl">
                    <a:srgbClr val="000000">
                      <a:alpha val="43137"/>
                    </a:srgbClr>
                  </a:outerShdw>
                </a:effectLst>
              </a:rPr>
              <a:t>welcome</a:t>
            </a:r>
            <a:r>
              <a:rPr lang="nl-NL" sz="3000" i="1" dirty="0">
                <a:solidFill>
                  <a:srgbClr val="000000"/>
                </a:solidFill>
                <a:effectLst>
                  <a:outerShdw blurRad="38100" dist="38100" dir="2700000" algn="tl">
                    <a:srgbClr val="000000">
                      <a:alpha val="43137"/>
                    </a:srgbClr>
                  </a:outerShdw>
                </a:effectLst>
              </a:rPr>
              <a:t> to </a:t>
            </a:r>
            <a:r>
              <a:rPr lang="en-GB" sz="3000" i="1" dirty="0">
                <a:solidFill>
                  <a:srgbClr val="000000"/>
                </a:solidFill>
                <a:effectLst>
                  <a:outerShdw blurRad="38100" dist="38100" dir="2700000" algn="tl">
                    <a:srgbClr val="000000">
                      <a:alpha val="43137"/>
                    </a:srgbClr>
                  </a:outerShdw>
                </a:effectLst>
              </a:rPr>
              <a:t>the</a:t>
            </a:r>
            <a:r>
              <a:rPr lang="nl-NL" sz="3000" i="1" dirty="0">
                <a:solidFill>
                  <a:srgbClr val="000000"/>
                </a:solidFill>
                <a:effectLst>
                  <a:outerShdw blurRad="38100" dist="38100" dir="2700000" algn="tl">
                    <a:srgbClr val="000000">
                      <a:alpha val="43137"/>
                    </a:srgbClr>
                  </a:outerShdw>
                </a:effectLst>
              </a:rPr>
              <a:t> family</a:t>
            </a:r>
            <a:endParaRPr lang="en-GB" sz="3000" i="1" dirty="0">
              <a:solidFill>
                <a:srgbClr val="000000"/>
              </a:solidFill>
              <a:effectLst>
                <a:outerShdw blurRad="38100" dist="38100" dir="2700000" algn="tl">
                  <a:srgbClr val="000000">
                    <a:alpha val="43137"/>
                  </a:srgbClr>
                </a:outerShdw>
              </a:effectLst>
            </a:endParaRPr>
          </a:p>
        </p:txBody>
      </p:sp>
      <p:pic>
        <p:nvPicPr>
          <p:cNvPr id="9" name="Picture 8" descr="A picture containing clipart&#10;&#10;Description generated with very high confidence">
            <a:extLst>
              <a:ext uri="{FF2B5EF4-FFF2-40B4-BE49-F238E27FC236}">
                <a16:creationId xmlns:a16="http://schemas.microsoft.com/office/drawing/2014/main" id="{E32EFD96-7A17-4E6D-834F-B83862215A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961" y="4495430"/>
            <a:ext cx="3983145" cy="1314437"/>
          </a:xfrm>
          <a:prstGeom prst="rect">
            <a:avLst/>
          </a:prstGeom>
        </p:spPr>
      </p:pic>
      <p:sp>
        <p:nvSpPr>
          <p:cNvPr id="6" name="Slide Number Placeholder 5">
            <a:extLst>
              <a:ext uri="{FF2B5EF4-FFF2-40B4-BE49-F238E27FC236}">
                <a16:creationId xmlns:a16="http://schemas.microsoft.com/office/drawing/2014/main" id="{AE49E49B-773D-4B8B-9F82-241D110444BF}"/>
              </a:ext>
            </a:extLst>
          </p:cNvPr>
          <p:cNvSpPr>
            <a:spLocks noGrp="1"/>
          </p:cNvSpPr>
          <p:nvPr>
            <p:ph type="sldNum" sz="quarter" idx="12"/>
          </p:nvPr>
        </p:nvSpPr>
        <p:spPr/>
        <p:txBody>
          <a:bodyPr/>
          <a:lstStyle/>
          <a:p>
            <a:fld id="{E6858A3B-C02C-4AE2-953C-750ACDFEC8BB}" type="slidenum">
              <a:rPr lang="en-US" smtClean="0"/>
              <a:t>17</a:t>
            </a:fld>
            <a:endParaRPr lang="en-US" dirty="0"/>
          </a:p>
        </p:txBody>
      </p:sp>
    </p:spTree>
    <p:extLst>
      <p:ext uri="{BB962C8B-B14F-4D97-AF65-F5344CB8AC3E}">
        <p14:creationId xmlns:p14="http://schemas.microsoft.com/office/powerpoint/2010/main" val="3134344687"/>
      </p:ext>
    </p:extLst>
  </p:cSld>
  <p:clrMapOvr>
    <a:masterClrMapping/>
  </p:clrMapOvr>
  <mc:AlternateContent xmlns:mc="http://schemas.openxmlformats.org/markup-compatibility/2006" xmlns:p14="http://schemas.microsoft.com/office/powerpoint/2010/main">
    <mc:Choice Requires="p14">
      <p:transition spd="slow" p14:dur="3000" advTm="6128"/>
    </mc:Choice>
    <mc:Fallback xmlns="">
      <p:transition spd="slow" advTm="612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9BD0A92D-399A-41B4-B955-6B72A41B7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6048" y="0"/>
            <a:ext cx="9340048" cy="6850894"/>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2" name="Picture 141">
            <a:extLst>
              <a:ext uri="{FF2B5EF4-FFF2-40B4-BE49-F238E27FC236}">
                <a16:creationId xmlns:a16="http://schemas.microsoft.com/office/drawing/2014/main" id="{D6A49DF9-534D-4905-8F46-02AB63EB6F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3313"/>
          <a:stretch/>
        </p:blipFill>
        <p:spPr>
          <a:xfrm flipH="1">
            <a:off x="-196051" y="0"/>
            <a:ext cx="9340050" cy="6850894"/>
          </a:xfrm>
          <a:prstGeom prst="rect">
            <a:avLst/>
          </a:prstGeom>
        </p:spPr>
      </p:pic>
      <p:sp>
        <p:nvSpPr>
          <p:cNvPr id="2" name="Title 1"/>
          <p:cNvSpPr>
            <a:spLocks noGrp="1"/>
          </p:cNvSpPr>
          <p:nvPr>
            <p:ph type="ctrTitle"/>
          </p:nvPr>
        </p:nvSpPr>
        <p:spPr>
          <a:xfrm>
            <a:off x="207226" y="4591054"/>
            <a:ext cx="4459934" cy="972836"/>
          </a:xfrm>
        </p:spPr>
        <p:txBody>
          <a:bodyPr anchor="t">
            <a:normAutofit/>
          </a:bodyPr>
          <a:lstStyle/>
          <a:p>
            <a:pPr algn="l">
              <a:lnSpc>
                <a:spcPct val="90000"/>
              </a:lnSpc>
            </a:pPr>
            <a:r>
              <a:rPr lang="nl-NL" sz="3100" dirty="0">
                <a:solidFill>
                  <a:srgbClr val="000000"/>
                </a:solidFill>
                <a:effectLst>
                  <a:outerShdw blurRad="38100" dist="38100" dir="2700000" algn="tl">
                    <a:srgbClr val="000000">
                      <a:alpha val="43137"/>
                    </a:srgbClr>
                  </a:outerShdw>
                </a:effectLst>
              </a:rPr>
              <a:t>Introductie </a:t>
            </a:r>
            <a:r>
              <a:rPr lang="en-GB" sz="3100" dirty="0">
                <a:solidFill>
                  <a:srgbClr val="000000"/>
                </a:solidFill>
                <a:effectLst>
                  <a:outerShdw blurRad="38100" dist="38100" dir="2700000" algn="tl">
                    <a:srgbClr val="000000">
                      <a:alpha val="43137"/>
                    </a:srgbClr>
                  </a:outerShdw>
                </a:effectLst>
              </a:rPr>
              <a:t>to</a:t>
            </a:r>
            <a:r>
              <a:rPr lang="nl-NL" sz="3100" dirty="0">
                <a:solidFill>
                  <a:srgbClr val="000000"/>
                </a:solidFill>
                <a:effectLst>
                  <a:outerShdw blurRad="38100" dist="38100" dir="2700000" algn="tl">
                    <a:srgbClr val="000000">
                      <a:alpha val="43137"/>
                    </a:srgbClr>
                  </a:outerShdw>
                </a:effectLst>
              </a:rPr>
              <a:t> Flight</a:t>
            </a:r>
            <a:br>
              <a:rPr lang="nl-NL" sz="3100" dirty="0">
                <a:solidFill>
                  <a:srgbClr val="000000"/>
                </a:solidFill>
                <a:effectLst>
                  <a:outerShdw blurRad="38100" dist="38100" dir="2700000" algn="tl">
                    <a:srgbClr val="000000">
                      <a:alpha val="43137"/>
                    </a:srgbClr>
                  </a:outerShdw>
                </a:effectLst>
              </a:rPr>
            </a:br>
            <a:endParaRPr lang="en-US" sz="3100" dirty="0">
              <a:solidFill>
                <a:srgbClr val="00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07508" y="3961930"/>
            <a:ext cx="4459652" cy="629123"/>
          </a:xfrm>
        </p:spPr>
        <p:txBody>
          <a:bodyPr anchor="b">
            <a:normAutofit/>
          </a:bodyPr>
          <a:lstStyle/>
          <a:p>
            <a:pPr algn="l"/>
            <a:r>
              <a:rPr lang="en-GB" sz="1350" i="1" dirty="0">
                <a:solidFill>
                  <a:srgbClr val="000000"/>
                </a:solidFill>
                <a:effectLst>
                  <a:outerShdw blurRad="38100" dist="38100" dir="2700000" algn="tl">
                    <a:srgbClr val="000000">
                      <a:alpha val="43137"/>
                    </a:srgbClr>
                  </a:outerShdw>
                </a:effectLst>
              </a:rPr>
              <a:t>Isn’t</a:t>
            </a:r>
            <a:r>
              <a:rPr lang="nl-NL" sz="1350" i="1" dirty="0">
                <a:solidFill>
                  <a:srgbClr val="000000"/>
                </a:solidFill>
                <a:effectLst>
                  <a:outerShdw blurRad="38100" dist="38100" dir="2700000" algn="tl">
                    <a:srgbClr val="000000">
                      <a:alpha val="43137"/>
                    </a:srgbClr>
                  </a:outerShdw>
                </a:effectLst>
              </a:rPr>
              <a:t> </a:t>
            </a:r>
            <a:r>
              <a:rPr lang="en-GB" sz="1350" i="1" dirty="0">
                <a:solidFill>
                  <a:srgbClr val="000000"/>
                </a:solidFill>
                <a:effectLst>
                  <a:outerShdw blurRad="38100" dist="38100" dir="2700000" algn="tl">
                    <a:srgbClr val="000000">
                      <a:alpha val="43137"/>
                    </a:srgbClr>
                  </a:outerShdw>
                </a:effectLst>
              </a:rPr>
              <a:t>it</a:t>
            </a:r>
            <a:r>
              <a:rPr lang="nl-NL" sz="1350" i="1" dirty="0">
                <a:solidFill>
                  <a:srgbClr val="000000"/>
                </a:solidFill>
                <a:effectLst>
                  <a:outerShdw blurRad="38100" dist="38100" dir="2700000" algn="tl">
                    <a:srgbClr val="000000">
                      <a:alpha val="43137"/>
                    </a:srgbClr>
                  </a:outerShdw>
                </a:effectLst>
              </a:rPr>
              <a:t> </a:t>
            </a:r>
            <a:r>
              <a:rPr lang="en-GB" sz="1350" i="1" dirty="0">
                <a:solidFill>
                  <a:srgbClr val="000000"/>
                </a:solidFill>
                <a:effectLst>
                  <a:outerShdw blurRad="38100" dist="38100" dir="2700000" algn="tl">
                    <a:srgbClr val="000000">
                      <a:alpha val="43137"/>
                    </a:srgbClr>
                  </a:outerShdw>
                </a:effectLst>
              </a:rPr>
              <a:t>all</a:t>
            </a:r>
            <a:r>
              <a:rPr lang="nl-NL" sz="1350" i="1" dirty="0">
                <a:solidFill>
                  <a:srgbClr val="000000"/>
                </a:solidFill>
                <a:effectLst>
                  <a:outerShdw blurRad="38100" dist="38100" dir="2700000" algn="tl">
                    <a:srgbClr val="000000">
                      <a:alpha val="43137"/>
                    </a:srgbClr>
                  </a:outerShdw>
                </a:effectLst>
              </a:rPr>
              <a:t> </a:t>
            </a:r>
            <a:r>
              <a:rPr lang="en-GB" sz="1350" i="1" dirty="0">
                <a:solidFill>
                  <a:srgbClr val="000000"/>
                </a:solidFill>
                <a:effectLst>
                  <a:outerShdw blurRad="38100" dist="38100" dir="2700000" algn="tl">
                    <a:srgbClr val="000000">
                      <a:alpha val="43137"/>
                    </a:srgbClr>
                  </a:outerShdw>
                </a:effectLst>
              </a:rPr>
              <a:t>about</a:t>
            </a:r>
          </a:p>
          <a:p>
            <a:pPr algn="l"/>
            <a:r>
              <a:rPr lang="en-GB" sz="1350" i="1" dirty="0">
                <a:solidFill>
                  <a:srgbClr val="000000"/>
                </a:solidFill>
                <a:effectLst>
                  <a:outerShdw blurRad="38100" dist="38100" dir="2700000" algn="tl">
                    <a:srgbClr val="000000">
                      <a:alpha val="43137"/>
                    </a:srgbClr>
                  </a:outerShdw>
                </a:effectLst>
              </a:rPr>
              <a:t>Un-disturb operation's</a:t>
            </a:r>
            <a:endParaRPr lang="en-US" sz="1350" i="1" dirty="0">
              <a:solidFill>
                <a:srgbClr val="000000"/>
              </a:solidFill>
              <a:effectLst>
                <a:outerShdw blurRad="38100" dist="38100" dir="2700000" algn="tl">
                  <a:srgbClr val="000000">
                    <a:alpha val="43137"/>
                  </a:srgbClr>
                </a:outerShdw>
              </a:effectLst>
            </a:endParaRPr>
          </a:p>
        </p:txBody>
      </p:sp>
      <p:sp>
        <p:nvSpPr>
          <p:cNvPr id="144"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213" y="-7107"/>
            <a:ext cx="4301461" cy="3189918"/>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2052" name="Picture 4" descr="C:\Users\ron\AppData\Local\Microsoft\Windows\Temporary Internet Files\Content.IE5\Y84XETTW\MP900400952[1].jpg"/>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t="5503" r="-1" b="-1"/>
          <a:stretch/>
        </p:blipFill>
        <p:spPr bwMode="auto">
          <a:xfrm>
            <a:off x="329848" y="-15077"/>
            <a:ext cx="4059658" cy="3069017"/>
          </a:xfrm>
          <a:custGeom>
            <a:avLst/>
            <a:gdLst>
              <a:gd name="connsiteX0" fmla="*/ 288818 w 4063868"/>
              <a:gd name="connsiteY0" fmla="*/ 0 h 3072200"/>
              <a:gd name="connsiteX1" fmla="*/ 3775050 w 4063868"/>
              <a:gd name="connsiteY1" fmla="*/ 0 h 3072200"/>
              <a:gd name="connsiteX2" fmla="*/ 3818625 w 4063868"/>
              <a:gd name="connsiteY2" fmla="*/ 71726 h 3072200"/>
              <a:gd name="connsiteX3" fmla="*/ 4063868 w 4063868"/>
              <a:gd name="connsiteY3" fmla="*/ 1040266 h 3072200"/>
              <a:gd name="connsiteX4" fmla="*/ 2031934 w 4063868"/>
              <a:gd name="connsiteY4" fmla="*/ 3072200 h 3072200"/>
              <a:gd name="connsiteX5" fmla="*/ 0 w 4063868"/>
              <a:gd name="connsiteY5" fmla="*/ 1040266 h 3072200"/>
              <a:gd name="connsiteX6" fmla="*/ 245244 w 4063868"/>
              <a:gd name="connsiteY6" fmla="*/ 71726 h 30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146"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2327" y="1420882"/>
            <a:ext cx="4501673" cy="5437119"/>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2053" name="Picture 5" descr="C:\Users\ron\AppData\Local\Microsoft\Windows\Temporary Internet Files\Content.IE5\Y84XETTW\MP900400952[1].jpg"/>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l="24928" r="9241" b="1"/>
          <a:stretch/>
        </p:blipFill>
        <p:spPr bwMode="auto">
          <a:xfrm>
            <a:off x="4797277" y="1575831"/>
            <a:ext cx="4346723" cy="5282169"/>
          </a:xfrm>
          <a:custGeom>
            <a:avLst/>
            <a:gdLst>
              <a:gd name="connsiteX0" fmla="*/ 2879389 w 4351232"/>
              <a:gd name="connsiteY0" fmla="*/ 0 h 5287648"/>
              <a:gd name="connsiteX1" fmla="*/ 4251877 w 4351232"/>
              <a:gd name="connsiteY1" fmla="*/ 347527 h 5287648"/>
              <a:gd name="connsiteX2" fmla="*/ 4351232 w 4351232"/>
              <a:gd name="connsiteY2" fmla="*/ 407886 h 5287648"/>
              <a:gd name="connsiteX3" fmla="*/ 4351232 w 4351232"/>
              <a:gd name="connsiteY3" fmla="*/ 5287648 h 5287648"/>
              <a:gd name="connsiteX4" fmla="*/ 1303444 w 4351232"/>
              <a:gd name="connsiteY4" fmla="*/ 5287648 h 5287648"/>
              <a:gd name="connsiteX5" fmla="*/ 1269495 w 4351232"/>
              <a:gd name="connsiteY5" fmla="*/ 5267024 h 5287648"/>
              <a:gd name="connsiteX6" fmla="*/ 0 w 4351232"/>
              <a:gd name="connsiteY6" fmla="*/ 2879389 h 5287648"/>
              <a:gd name="connsiteX7" fmla="*/ 2879389 w 4351232"/>
              <a:gd name="connsiteY7" fmla="*/ 0 h 52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200213" y="6584207"/>
            <a:ext cx="4938563" cy="235550"/>
          </a:xfrm>
        </p:spPr>
        <p:txBody>
          <a:bodyPr>
            <a:normAutofit/>
          </a:bodyPr>
          <a:lstStyle/>
          <a:p>
            <a:pPr algn="l">
              <a:spcAft>
                <a:spcPts val="600"/>
              </a:spcAft>
            </a:pPr>
            <a:r>
              <a:rPr lang="en-GB" sz="825" i="1" dirty="0">
                <a:solidFill>
                  <a:srgbClr val="898989"/>
                </a:solidFill>
              </a:rPr>
              <a:t>" Taking Service to the next level " Aile Aviation Services</a:t>
            </a:r>
            <a:endParaRPr lang="en-US" sz="825" i="1" dirty="0">
              <a:solidFill>
                <a:srgbClr val="898989"/>
              </a:solidFill>
            </a:endParaRPr>
          </a:p>
        </p:txBody>
      </p:sp>
      <p:sp>
        <p:nvSpPr>
          <p:cNvPr id="4" name="Date Placeholder 3"/>
          <p:cNvSpPr>
            <a:spLocks noGrp="1"/>
          </p:cNvSpPr>
          <p:nvPr>
            <p:ph type="dt" sz="half" idx="10"/>
          </p:nvPr>
        </p:nvSpPr>
        <p:spPr>
          <a:xfrm>
            <a:off x="7191824" y="6584207"/>
            <a:ext cx="1208688" cy="235550"/>
          </a:xfrm>
        </p:spPr>
        <p:txBody>
          <a:bodyPr>
            <a:normAutofit/>
          </a:bodyPr>
          <a:lstStyle/>
          <a:p>
            <a:pPr algn="r">
              <a:spcAft>
                <a:spcPts val="600"/>
              </a:spcAft>
            </a:pPr>
            <a:fld id="{A5C69392-4A8D-443D-911F-328E3AE08535}" type="datetime6">
              <a:rPr lang="en-US" sz="825" smtClean="0">
                <a:solidFill>
                  <a:srgbClr val="FFFFFF"/>
                </a:solidFill>
              </a:rPr>
              <a:t>October 18</a:t>
            </a:fld>
            <a:endParaRPr lang="en-US" sz="825" dirty="0">
              <a:solidFill>
                <a:srgbClr val="FFFFFF"/>
              </a:solidFill>
            </a:endParaRPr>
          </a:p>
        </p:txBody>
      </p:sp>
      <p:sp>
        <p:nvSpPr>
          <p:cNvPr id="6" name="Slide Number Placeholder 5">
            <a:extLst>
              <a:ext uri="{FF2B5EF4-FFF2-40B4-BE49-F238E27FC236}">
                <a16:creationId xmlns:a16="http://schemas.microsoft.com/office/drawing/2014/main" id="{92A180B4-A22C-474A-9296-F88D9F078D72}"/>
              </a:ext>
            </a:extLst>
          </p:cNvPr>
          <p:cNvSpPr>
            <a:spLocks noGrp="1"/>
          </p:cNvSpPr>
          <p:nvPr>
            <p:ph type="sldNum" sz="quarter" idx="12"/>
          </p:nvPr>
        </p:nvSpPr>
        <p:spPr/>
        <p:txBody>
          <a:bodyPr/>
          <a:lstStyle/>
          <a:p>
            <a:fld id="{E6858A3B-C02C-4AE2-953C-750ACDFEC8BB}" type="slidenum">
              <a:rPr lang="en-US" smtClean="0"/>
              <a:t>18</a:t>
            </a:fld>
            <a:endParaRPr lang="en-US" dirty="0"/>
          </a:p>
        </p:txBody>
      </p:sp>
    </p:spTree>
    <p:extLst>
      <p:ext uri="{BB962C8B-B14F-4D97-AF65-F5344CB8AC3E}">
        <p14:creationId xmlns:p14="http://schemas.microsoft.com/office/powerpoint/2010/main" val="958322781"/>
      </p:ext>
    </p:extLst>
  </p:cSld>
  <p:clrMapOvr>
    <a:masterClrMapping/>
  </p:clrMapOvr>
  <mc:AlternateContent xmlns:mc="http://schemas.openxmlformats.org/markup-compatibility/2006" xmlns:p14="http://schemas.microsoft.com/office/powerpoint/2010/main">
    <mc:Choice Requires="p14">
      <p:transition spd="slow" p14:dur="3000" advClick="0" advTm="6596"/>
    </mc:Choice>
    <mc:Fallback xmlns="">
      <p:transition spd="slow" advClick="0" advTm="659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3097549"/>
              </p:ext>
            </p:extLst>
          </p:nvPr>
        </p:nvGraphicFramePr>
        <p:xfrm>
          <a:off x="1547664" y="98072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GB" i="1" dirty="0"/>
              <a:t>" Taking Service to the next level " Aile Aviation Services</a:t>
            </a:r>
            <a:endParaRPr lang="en-US" i="1" dirty="0"/>
          </a:p>
        </p:txBody>
      </p:sp>
      <p:sp>
        <p:nvSpPr>
          <p:cNvPr id="6" name="Date Placeholder 5"/>
          <p:cNvSpPr>
            <a:spLocks noGrp="1"/>
          </p:cNvSpPr>
          <p:nvPr>
            <p:ph type="dt" sz="half" idx="10"/>
          </p:nvPr>
        </p:nvSpPr>
        <p:spPr/>
        <p:txBody>
          <a:bodyPr/>
          <a:lstStyle/>
          <a:p>
            <a:fld id="{5E834AB1-441F-4A01-85E6-04EDE869E8D4}" type="datetime6">
              <a:rPr lang="en-US" smtClean="0"/>
              <a:t>October 18</a:t>
            </a:fld>
            <a:endParaRPr lang="en-US" dirty="0"/>
          </a:p>
        </p:txBody>
      </p:sp>
      <p:sp>
        <p:nvSpPr>
          <p:cNvPr id="2" name="TextBox 1"/>
          <p:cNvSpPr txBox="1"/>
          <p:nvPr/>
        </p:nvSpPr>
        <p:spPr>
          <a:xfrm>
            <a:off x="683568" y="437366"/>
            <a:ext cx="7632848" cy="769441"/>
          </a:xfrm>
          <a:prstGeom prst="rect">
            <a:avLst/>
          </a:prstGeom>
          <a:noFill/>
        </p:spPr>
        <p:txBody>
          <a:bodyPr wrap="square" rtlCol="0" anchor="ctr">
            <a:spAutoFit/>
          </a:bodyPr>
          <a:lstStyle/>
          <a:p>
            <a:pPr algn="ctr"/>
            <a:r>
              <a:rPr lang="nl-NL" sz="4400" dirty="0"/>
              <a:t>The </a:t>
            </a:r>
            <a:r>
              <a:rPr lang="en-GB" sz="4400" i="1" dirty="0"/>
              <a:t>Shape</a:t>
            </a:r>
            <a:r>
              <a:rPr lang="nl-NL" sz="4400" dirty="0"/>
              <a:t> of service</a:t>
            </a:r>
            <a:endParaRPr lang="en-US" sz="4400" dirty="0"/>
          </a:p>
        </p:txBody>
      </p:sp>
      <p:sp>
        <p:nvSpPr>
          <p:cNvPr id="3" name="Slide Number Placeholder 2">
            <a:extLst>
              <a:ext uri="{FF2B5EF4-FFF2-40B4-BE49-F238E27FC236}">
                <a16:creationId xmlns:a16="http://schemas.microsoft.com/office/drawing/2014/main" id="{F65C173E-81F6-4E22-9426-F5222B363629}"/>
              </a:ext>
            </a:extLst>
          </p:cNvPr>
          <p:cNvSpPr>
            <a:spLocks noGrp="1"/>
          </p:cNvSpPr>
          <p:nvPr>
            <p:ph type="sldNum" sz="quarter" idx="12"/>
          </p:nvPr>
        </p:nvSpPr>
        <p:spPr/>
        <p:txBody>
          <a:bodyPr/>
          <a:lstStyle/>
          <a:p>
            <a:fld id="{E6858A3B-C02C-4AE2-953C-750ACDFEC8BB}" type="slidenum">
              <a:rPr lang="en-US" smtClean="0"/>
              <a:t>19</a:t>
            </a:fld>
            <a:endParaRPr lang="en-US" dirty="0"/>
          </a:p>
        </p:txBody>
      </p:sp>
    </p:spTree>
    <p:custDataLst>
      <p:tags r:id="rId1"/>
    </p:custDataLst>
    <p:extLst>
      <p:ext uri="{BB962C8B-B14F-4D97-AF65-F5344CB8AC3E}">
        <p14:creationId xmlns:p14="http://schemas.microsoft.com/office/powerpoint/2010/main" val="1896504311"/>
      </p:ext>
    </p:extLst>
  </p:cSld>
  <p:clrMapOvr>
    <a:masterClrMapping/>
  </p:clrMapOvr>
  <mc:AlternateContent xmlns:mc="http://schemas.openxmlformats.org/markup-compatibility/2006" xmlns:p14="http://schemas.microsoft.com/office/powerpoint/2010/main">
    <mc:Choice Requires="p14">
      <p:transition spd="slow" p14:dur="3000" advTm="21853"/>
    </mc:Choice>
    <mc:Fallback xmlns="">
      <p:transition spd="slow" advTm="218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F5374A52-88BC-420C-B8C7-165F212478B7}"/>
                                            </p:graphicEl>
                                          </p:spTgt>
                                        </p:tgtEl>
                                        <p:attrNameLst>
                                          <p:attrName>style.visibility</p:attrName>
                                        </p:attrNameLst>
                                      </p:cBhvr>
                                      <p:to>
                                        <p:strVal val="visible"/>
                                      </p:to>
                                    </p:set>
                                    <p:anim calcmode="lin" valueType="num">
                                      <p:cBhvr>
                                        <p:cTn id="7" dur="500" fill="hold"/>
                                        <p:tgtEl>
                                          <p:spTgt spid="4">
                                            <p:graphicEl>
                                              <a:dgm id="{F5374A52-88BC-420C-B8C7-165F212478B7}"/>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F5374A52-88BC-420C-B8C7-165F212478B7}"/>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F5374A52-88BC-420C-B8C7-165F212478B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D4CFCD97-79B5-4077-A9F6-C45FF6CE0A11}"/>
                                            </p:graphicEl>
                                          </p:spTgt>
                                        </p:tgtEl>
                                        <p:attrNameLst>
                                          <p:attrName>style.visibility</p:attrName>
                                        </p:attrNameLst>
                                      </p:cBhvr>
                                      <p:to>
                                        <p:strVal val="visible"/>
                                      </p:to>
                                    </p:set>
                                    <p:anim calcmode="lin" valueType="num">
                                      <p:cBhvr>
                                        <p:cTn id="14" dur="500" fill="hold"/>
                                        <p:tgtEl>
                                          <p:spTgt spid="4">
                                            <p:graphicEl>
                                              <a:dgm id="{D4CFCD97-79B5-4077-A9F6-C45FF6CE0A11}"/>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D4CFCD97-79B5-4077-A9F6-C45FF6CE0A11}"/>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D4CFCD97-79B5-4077-A9F6-C45FF6CE0A1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67806EBB-8E45-4DED-8CD7-EA74653261C0}"/>
                                            </p:graphicEl>
                                          </p:spTgt>
                                        </p:tgtEl>
                                        <p:attrNameLst>
                                          <p:attrName>style.visibility</p:attrName>
                                        </p:attrNameLst>
                                      </p:cBhvr>
                                      <p:to>
                                        <p:strVal val="visible"/>
                                      </p:to>
                                    </p:set>
                                    <p:anim calcmode="lin" valueType="num">
                                      <p:cBhvr>
                                        <p:cTn id="21" dur="500" fill="hold"/>
                                        <p:tgtEl>
                                          <p:spTgt spid="4">
                                            <p:graphicEl>
                                              <a:dgm id="{67806EBB-8E45-4DED-8CD7-EA74653261C0}"/>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67806EBB-8E45-4DED-8CD7-EA74653261C0}"/>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67806EBB-8E45-4DED-8CD7-EA74653261C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CCA4ACC7-1349-49EB-AA41-C86CD918EF07}"/>
                                            </p:graphicEl>
                                          </p:spTgt>
                                        </p:tgtEl>
                                        <p:attrNameLst>
                                          <p:attrName>style.visibility</p:attrName>
                                        </p:attrNameLst>
                                      </p:cBhvr>
                                      <p:to>
                                        <p:strVal val="visible"/>
                                      </p:to>
                                    </p:set>
                                    <p:anim calcmode="lin" valueType="num">
                                      <p:cBhvr>
                                        <p:cTn id="28" dur="500" fill="hold"/>
                                        <p:tgtEl>
                                          <p:spTgt spid="4">
                                            <p:graphicEl>
                                              <a:dgm id="{CCA4ACC7-1349-49EB-AA41-C86CD918EF07}"/>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CCA4ACC7-1349-49EB-AA41-C86CD918EF07}"/>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CCA4ACC7-1349-49EB-AA41-C86CD918EF0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AD8D96DF-F144-43CD-8ED6-84E40DFBB44A}"/>
                                            </p:graphicEl>
                                          </p:spTgt>
                                        </p:tgtEl>
                                        <p:attrNameLst>
                                          <p:attrName>style.visibility</p:attrName>
                                        </p:attrNameLst>
                                      </p:cBhvr>
                                      <p:to>
                                        <p:strVal val="visible"/>
                                      </p:to>
                                    </p:set>
                                    <p:anim calcmode="lin" valueType="num">
                                      <p:cBhvr>
                                        <p:cTn id="35" dur="500" fill="hold"/>
                                        <p:tgtEl>
                                          <p:spTgt spid="4">
                                            <p:graphicEl>
                                              <a:dgm id="{AD8D96DF-F144-43CD-8ED6-84E40DFBB44A}"/>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AD8D96DF-F144-43CD-8ED6-84E40DFBB44A}"/>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AD8D96DF-F144-43CD-8ED6-84E40DFBB4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84026" y="2043663"/>
            <a:ext cx="4578895" cy="2031055"/>
          </a:xfrm>
        </p:spPr>
        <p:txBody>
          <a:bodyPr>
            <a:normAutofit/>
          </a:bodyPr>
          <a:lstStyle/>
          <a:p>
            <a:r>
              <a:rPr lang="nl-NL" dirty="0">
                <a:solidFill>
                  <a:srgbClr val="FFFFFF"/>
                </a:solidFill>
              </a:rPr>
              <a:t>Aile Aviation Services</a:t>
            </a:r>
            <a:endParaRPr lang="en-GB" dirty="0">
              <a:solidFill>
                <a:srgbClr val="FFFFFF"/>
              </a:solidFill>
            </a:endParaRPr>
          </a:p>
        </p:txBody>
      </p:sp>
      <p:sp>
        <p:nvSpPr>
          <p:cNvPr id="3" name="Subtitle 2"/>
          <p:cNvSpPr>
            <a:spLocks noGrp="1"/>
          </p:cNvSpPr>
          <p:nvPr>
            <p:ph type="subTitle" idx="1"/>
          </p:nvPr>
        </p:nvSpPr>
        <p:spPr>
          <a:xfrm>
            <a:off x="2284026" y="4074718"/>
            <a:ext cx="4578895" cy="682079"/>
          </a:xfrm>
        </p:spPr>
        <p:txBody>
          <a:bodyPr>
            <a:normAutofit/>
          </a:bodyPr>
          <a:lstStyle/>
          <a:p>
            <a:r>
              <a:rPr lang="en-GB" i="1" dirty="0">
                <a:solidFill>
                  <a:srgbClr val="FFFFFF"/>
                </a:solidFill>
                <a:effectLst>
                  <a:outerShdw blurRad="38100" dist="38100" dir="2700000" algn="tl">
                    <a:srgbClr val="000000">
                      <a:alpha val="43137"/>
                    </a:srgbClr>
                  </a:outerShdw>
                </a:effectLst>
              </a:rPr>
              <a:t>Why</a:t>
            </a:r>
            <a:r>
              <a:rPr lang="nl-NL" i="1" dirty="0">
                <a:solidFill>
                  <a:srgbClr val="FFFFFF"/>
                </a:solidFill>
                <a:effectLst>
                  <a:outerShdw blurRad="38100" dist="38100" dir="2700000" algn="tl">
                    <a:srgbClr val="000000">
                      <a:alpha val="43137"/>
                    </a:srgbClr>
                  </a:outerShdw>
                </a:effectLst>
              </a:rPr>
              <a:t> </a:t>
            </a:r>
            <a:r>
              <a:rPr lang="en-GB" i="1" dirty="0">
                <a:solidFill>
                  <a:srgbClr val="FFFFFF"/>
                </a:solidFill>
                <a:effectLst>
                  <a:outerShdw blurRad="38100" dist="38100" dir="2700000" algn="tl">
                    <a:srgbClr val="000000">
                      <a:alpha val="43137"/>
                    </a:srgbClr>
                  </a:outerShdw>
                </a:effectLst>
              </a:rPr>
              <a:t>should</a:t>
            </a:r>
            <a:r>
              <a:rPr lang="nl-NL" i="1" dirty="0">
                <a:solidFill>
                  <a:srgbClr val="FFFFFF"/>
                </a:solidFill>
                <a:effectLst>
                  <a:outerShdw blurRad="38100" dist="38100" dir="2700000" algn="tl">
                    <a:srgbClr val="000000">
                      <a:alpha val="43137"/>
                    </a:srgbClr>
                  </a:outerShdw>
                </a:effectLst>
              </a:rPr>
              <a:t> </a:t>
            </a:r>
            <a:r>
              <a:rPr lang="en-GB" i="1" dirty="0">
                <a:solidFill>
                  <a:srgbClr val="FFFFFF"/>
                </a:solidFill>
                <a:effectLst>
                  <a:outerShdw blurRad="38100" dist="38100" dir="2700000" algn="tl">
                    <a:srgbClr val="000000">
                      <a:alpha val="43137"/>
                    </a:srgbClr>
                  </a:outerShdw>
                </a:effectLst>
              </a:rPr>
              <a:t>you</a:t>
            </a:r>
            <a:r>
              <a:rPr lang="nl-NL" i="1" dirty="0">
                <a:solidFill>
                  <a:srgbClr val="FFFFFF"/>
                </a:solidFill>
                <a:effectLst>
                  <a:outerShdw blurRad="38100" dist="38100" dir="2700000" algn="tl">
                    <a:srgbClr val="000000">
                      <a:alpha val="43137"/>
                    </a:srgbClr>
                  </a:outerShdw>
                </a:effectLst>
              </a:rPr>
              <a:t> </a:t>
            </a:r>
            <a:r>
              <a:rPr lang="en-GB" i="1" dirty="0">
                <a:solidFill>
                  <a:srgbClr val="FFFFFF"/>
                </a:solidFill>
                <a:effectLst>
                  <a:outerShdw blurRad="38100" dist="38100" dir="2700000" algn="tl">
                    <a:srgbClr val="000000">
                      <a:alpha val="43137"/>
                    </a:srgbClr>
                  </a:outerShdw>
                </a:effectLst>
              </a:rPr>
              <a:t>consider</a:t>
            </a:r>
            <a:r>
              <a:rPr lang="nl-NL" i="1" dirty="0">
                <a:solidFill>
                  <a:srgbClr val="FFFFFF"/>
                </a:solidFill>
                <a:effectLst>
                  <a:outerShdw blurRad="38100" dist="38100" dir="2700000" algn="tl">
                    <a:srgbClr val="000000">
                      <a:alpha val="43137"/>
                    </a:srgbClr>
                  </a:outerShdw>
                </a:effectLst>
              </a:rPr>
              <a:t> ?</a:t>
            </a:r>
          </a:p>
          <a:p>
            <a:endParaRPr lang="en-GB" dirty="0">
              <a:solidFill>
                <a:srgbClr val="FFFFFF"/>
              </a:solidFill>
            </a:endParaRPr>
          </a:p>
        </p:txBody>
      </p:sp>
      <p:sp>
        <p:nvSpPr>
          <p:cNvPr id="5" name="Footer Placeholder 4"/>
          <p:cNvSpPr>
            <a:spLocks noGrp="1"/>
          </p:cNvSpPr>
          <p:nvPr>
            <p:ph type="ftr" sz="quarter" idx="11"/>
          </p:nvPr>
        </p:nvSpPr>
        <p:spPr>
          <a:xfrm>
            <a:off x="604245" y="6223702"/>
            <a:ext cx="2874153" cy="314067"/>
          </a:xfrm>
        </p:spPr>
        <p:txBody>
          <a:bodyPr>
            <a:normAutofit/>
          </a:bodyPr>
          <a:lstStyle/>
          <a:p>
            <a:pPr algn="l">
              <a:spcAft>
                <a:spcPts val="600"/>
              </a:spcAft>
            </a:pPr>
            <a:r>
              <a:rPr lang="en-GB" sz="900" dirty="0">
                <a:solidFill>
                  <a:srgbClr val="898989"/>
                </a:solidFill>
              </a:rPr>
              <a:t>" Taking Service to the next level " Aile Aviation Services</a:t>
            </a:r>
            <a:endParaRPr lang="en-US" sz="900" dirty="0">
              <a:solidFill>
                <a:srgbClr val="898989"/>
              </a:solidFill>
            </a:endParaRPr>
          </a:p>
        </p:txBody>
      </p:sp>
      <p:sp>
        <p:nvSpPr>
          <p:cNvPr id="4" name="Date Placeholder 3"/>
          <p:cNvSpPr>
            <a:spLocks noGrp="1"/>
          </p:cNvSpPr>
          <p:nvPr>
            <p:ph type="dt" sz="half" idx="10"/>
          </p:nvPr>
        </p:nvSpPr>
        <p:spPr>
          <a:xfrm>
            <a:off x="5665603" y="6223702"/>
            <a:ext cx="2331049" cy="314067"/>
          </a:xfrm>
        </p:spPr>
        <p:txBody>
          <a:bodyPr>
            <a:normAutofit/>
          </a:bodyPr>
          <a:lstStyle/>
          <a:p>
            <a:pPr algn="r">
              <a:spcAft>
                <a:spcPts val="600"/>
              </a:spcAft>
            </a:pPr>
            <a:fld id="{8A08A7F8-7E07-42F3-8139-38C5BA891F46}" type="datetime6">
              <a:rPr lang="en-US" sz="900" smtClean="0">
                <a:solidFill>
                  <a:srgbClr val="898989"/>
                </a:solidFill>
              </a:rPr>
              <a:t>October 18</a:t>
            </a:fld>
            <a:endParaRPr lang="en-US" sz="900" dirty="0">
              <a:solidFill>
                <a:srgbClr val="898989"/>
              </a:solidFill>
            </a:endParaRPr>
          </a:p>
        </p:txBody>
      </p:sp>
      <p:sp>
        <p:nvSpPr>
          <p:cNvPr id="6" name="Slide Number Placeholder 5">
            <a:extLst>
              <a:ext uri="{FF2B5EF4-FFF2-40B4-BE49-F238E27FC236}">
                <a16:creationId xmlns:a16="http://schemas.microsoft.com/office/drawing/2014/main" id="{D3269951-BA11-40F0-A504-8DAA2C677B2F}"/>
              </a:ext>
            </a:extLst>
          </p:cNvPr>
          <p:cNvSpPr>
            <a:spLocks noGrp="1"/>
          </p:cNvSpPr>
          <p:nvPr>
            <p:ph type="sldNum" sz="quarter" idx="12"/>
          </p:nvPr>
        </p:nvSpPr>
        <p:spPr/>
        <p:txBody>
          <a:bodyPr/>
          <a:lstStyle/>
          <a:p>
            <a:fld id="{E6858A3B-C02C-4AE2-953C-750ACDFEC8BB}" type="slidenum">
              <a:rPr lang="en-US" smtClean="0"/>
              <a:t>2</a:t>
            </a:fld>
            <a:endParaRPr lang="en-US" dirty="0"/>
          </a:p>
        </p:txBody>
      </p:sp>
    </p:spTree>
    <p:extLst>
      <p:ext uri="{BB962C8B-B14F-4D97-AF65-F5344CB8AC3E}">
        <p14:creationId xmlns:p14="http://schemas.microsoft.com/office/powerpoint/2010/main" val="41979345"/>
      </p:ext>
    </p:extLst>
  </p:cSld>
  <p:clrMapOvr>
    <a:masterClrMapping/>
  </p:clrMapOvr>
  <mc:AlternateContent xmlns:mc="http://schemas.openxmlformats.org/markup-compatibility/2006" xmlns:p14="http://schemas.microsoft.com/office/powerpoint/2010/main">
    <mc:Choice Requires="p14">
      <p:transition spd="slow" p14:dur="3000" advTm="3278"/>
    </mc:Choice>
    <mc:Fallback xmlns="">
      <p:transition spd="slow" advTm="32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44824"/>
            <a:ext cx="3008313" cy="1162050"/>
          </a:xfrm>
        </p:spPr>
        <p:txBody>
          <a:bodyPr/>
          <a:lstStyle/>
          <a:p>
            <a:pPr algn="ctr"/>
            <a:r>
              <a:rPr lang="en-US" dirty="0"/>
              <a:t>The most comprehensive level of service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1500" b="1" dirty="0">
                <a:effectLst>
                  <a:outerShdw blurRad="38100" dist="38100" dir="2700000" algn="tl">
                    <a:srgbClr val="000000">
                      <a:alpha val="43137"/>
                    </a:srgbClr>
                  </a:outerShdw>
                </a:effectLst>
              </a:rPr>
              <a:t>Service Level Agreements</a:t>
            </a:r>
          </a:p>
          <a:p>
            <a:pPr algn="ctr"/>
            <a:endParaRPr lang="en-US" sz="1400" b="1" dirty="0"/>
          </a:p>
          <a:p>
            <a:pPr algn="ctr"/>
            <a:r>
              <a:rPr lang="en-US" sz="1200" b="1" dirty="0"/>
              <a:t>The top of the service model combines all service aspects where expectations towards the services provided are auditable and pre-set to the demand of the contract parties.</a:t>
            </a:r>
          </a:p>
          <a:p>
            <a:pPr algn="ctr"/>
            <a:endParaRPr lang="nl-NL" sz="1400" b="1" dirty="0"/>
          </a:p>
          <a:p>
            <a:pPr marL="0" indent="0" algn="ctr">
              <a:buNone/>
            </a:pPr>
            <a:r>
              <a:rPr lang="en-US" sz="1500" b="1" dirty="0">
                <a:effectLst>
                  <a:outerShdw blurRad="38100" dist="38100" dir="2700000" algn="tl">
                    <a:srgbClr val="000000">
                      <a:alpha val="43137"/>
                    </a:srgbClr>
                  </a:outerShdw>
                </a:effectLst>
              </a:rPr>
              <a:t>M.E.L. Pool Management</a:t>
            </a:r>
          </a:p>
          <a:p>
            <a:pPr algn="ctr"/>
            <a:endParaRPr lang="nl-NL" sz="1400" b="1" dirty="0"/>
          </a:p>
          <a:p>
            <a:pPr algn="ctr"/>
            <a:r>
              <a:rPr lang="en-US" sz="1200" b="1" dirty="0"/>
              <a:t>Our Minimum Equipment List Pool management program offers back up and exchange capabilities to assure your undisturbed delivery to keep operations at the demanded levels.</a:t>
            </a:r>
          </a:p>
          <a:p>
            <a:pPr algn="ctr"/>
            <a:endParaRPr lang="nl-NL" sz="1400" b="1" dirty="0"/>
          </a:p>
          <a:p>
            <a:pPr marL="0" indent="0" algn="ctr">
              <a:buNone/>
            </a:pPr>
            <a:r>
              <a:rPr lang="en-US" sz="1500" b="1" dirty="0">
                <a:effectLst>
                  <a:outerShdw blurRad="38100" dist="38100" dir="2700000" algn="tl">
                    <a:srgbClr val="000000">
                      <a:alpha val="43137"/>
                    </a:srgbClr>
                  </a:outerShdw>
                </a:effectLst>
              </a:rPr>
              <a:t>Structured periodical Supply Management</a:t>
            </a:r>
            <a:endParaRPr lang="en-US" sz="1500" dirty="0">
              <a:effectLst>
                <a:outerShdw blurRad="38100" dist="38100" dir="2700000" algn="tl">
                  <a:srgbClr val="000000">
                    <a:alpha val="43137"/>
                  </a:srgbClr>
                </a:outerShdw>
              </a:effectLst>
            </a:endParaRPr>
          </a:p>
          <a:p>
            <a:pPr marL="0" indent="0" algn="ctr">
              <a:buNone/>
            </a:pPr>
            <a:endParaRPr lang="nl-NL" sz="1400" dirty="0"/>
          </a:p>
          <a:p>
            <a:pPr algn="ctr"/>
            <a:r>
              <a:rPr lang="en-US" sz="1200" b="1" dirty="0"/>
              <a:t>Your annual/periodical requirements can economically be offered in to our structured distribution plan. A example of material that suites the program are expendables, lamps, bolts, tires etc.</a:t>
            </a:r>
            <a:endParaRPr lang="en-US" sz="1200" dirty="0"/>
          </a:p>
          <a:p>
            <a:pPr algn="ctr"/>
            <a:endParaRPr lang="nl-NL" sz="1400" dirty="0"/>
          </a:p>
          <a:p>
            <a:pPr marL="0" indent="0" algn="ctr">
              <a:buNone/>
            </a:pPr>
            <a:r>
              <a:rPr lang="en-US" sz="1500" b="1" dirty="0">
                <a:effectLst>
                  <a:outerShdw blurRad="38100" dist="38100" dir="2700000" algn="tl">
                    <a:srgbClr val="000000">
                      <a:alpha val="43137"/>
                    </a:srgbClr>
                  </a:outerShdw>
                </a:effectLst>
              </a:rPr>
              <a:t>Exchange management</a:t>
            </a:r>
            <a:endParaRPr lang="nl-NL" sz="1500" dirty="0">
              <a:effectLst>
                <a:outerShdw blurRad="38100" dist="38100" dir="2700000" algn="tl">
                  <a:srgbClr val="000000">
                    <a:alpha val="43137"/>
                  </a:srgbClr>
                </a:outerShdw>
              </a:effectLst>
            </a:endParaRPr>
          </a:p>
          <a:p>
            <a:pPr algn="ctr"/>
            <a:endParaRPr lang="nl-NL" sz="1400" dirty="0"/>
          </a:p>
          <a:p>
            <a:pPr algn="ctr"/>
            <a:r>
              <a:rPr lang="en-US" sz="1200" b="1" dirty="0"/>
              <a:t>High investment material will most of the time take less investment once the Aile Aviation exchange program is utilized</a:t>
            </a:r>
          </a:p>
          <a:p>
            <a:pPr algn="ctr"/>
            <a:endParaRPr lang="nl-NL" sz="1500" b="1" dirty="0"/>
          </a:p>
          <a:p>
            <a:pPr marL="0" indent="0" algn="ctr">
              <a:buNone/>
            </a:pPr>
            <a:r>
              <a:rPr lang="en-US" sz="1500" b="1" dirty="0">
                <a:effectLst>
                  <a:outerShdw blurRad="38100" dist="38100" dir="2700000" algn="tl">
                    <a:srgbClr val="000000">
                      <a:alpha val="43137"/>
                    </a:srgbClr>
                  </a:outerShdw>
                </a:effectLst>
              </a:rPr>
              <a:t>Unstructured incidental Supply Management</a:t>
            </a:r>
            <a:endParaRPr lang="en-US" sz="1500" dirty="0">
              <a:effectLst>
                <a:outerShdw blurRad="38100" dist="38100" dir="2700000" algn="tl">
                  <a:srgbClr val="000000">
                    <a:alpha val="43137"/>
                  </a:srgbClr>
                </a:outerShdw>
              </a:effectLst>
            </a:endParaRPr>
          </a:p>
          <a:p>
            <a:pPr algn="ctr"/>
            <a:endParaRPr lang="en-US" sz="1200" dirty="0"/>
          </a:p>
          <a:p>
            <a:pPr algn="ctr"/>
            <a:r>
              <a:rPr lang="en-US" sz="1200" b="1" dirty="0"/>
              <a:t>A </a:t>
            </a:r>
            <a:r>
              <a:rPr lang="en-GB" sz="1200" b="1" dirty="0"/>
              <a:t>primary</a:t>
            </a:r>
            <a:r>
              <a:rPr lang="en-US" sz="1200" b="1" dirty="0"/>
              <a:t> distinction is made amongst the services Aile Aviation can provide</a:t>
            </a:r>
            <a:r>
              <a:rPr lang="en-US" sz="1200" b="1" i="1" dirty="0"/>
              <a:t>. </a:t>
            </a:r>
            <a:r>
              <a:rPr lang="en-US" sz="1200" b="1" dirty="0"/>
              <a:t>The most common service is where Aile Aviation helps you on all or any of your unstructured Ad Hoc requests and demands. </a:t>
            </a:r>
            <a:endParaRPr lang="en-US" sz="1200" dirty="0"/>
          </a:p>
          <a:p>
            <a:pPr algn="ctr"/>
            <a:endParaRPr lang="en-US" sz="1400" dirty="0"/>
          </a:p>
        </p:txBody>
      </p:sp>
      <p:sp>
        <p:nvSpPr>
          <p:cNvPr id="4" name="Text Placeholder 3"/>
          <p:cNvSpPr>
            <a:spLocks noGrp="1"/>
          </p:cNvSpPr>
          <p:nvPr>
            <p:ph type="body" sz="half" idx="2"/>
          </p:nvPr>
        </p:nvSpPr>
        <p:spPr>
          <a:xfrm>
            <a:off x="457200" y="2924944"/>
            <a:ext cx="3008313" cy="3201219"/>
          </a:xfrm>
        </p:spPr>
        <p:txBody>
          <a:bodyPr>
            <a:normAutofit/>
          </a:bodyPr>
          <a:lstStyle/>
          <a:p>
            <a:pPr marL="285750" indent="-285750">
              <a:lnSpc>
                <a:spcPct val="300000"/>
              </a:lnSpc>
              <a:buFont typeface="Wingdings" pitchFamily="2" charset="2"/>
              <a:buChar char="Ø"/>
            </a:pPr>
            <a:r>
              <a:rPr lang="en-US" b="1" dirty="0">
                <a:effectLst>
                  <a:outerShdw blurRad="38100" dist="38100" dir="2700000" algn="tl">
                    <a:srgbClr val="000000">
                      <a:alpha val="43137"/>
                    </a:srgbClr>
                  </a:outerShdw>
                </a:effectLst>
              </a:rPr>
              <a:t>Service Level Agreements</a:t>
            </a:r>
          </a:p>
          <a:p>
            <a:pPr marL="285750" indent="-285750">
              <a:lnSpc>
                <a:spcPct val="150000"/>
              </a:lnSpc>
              <a:buFont typeface="Wingdings" pitchFamily="2" charset="2"/>
              <a:buChar char="Ø"/>
            </a:pPr>
            <a:r>
              <a:rPr lang="en-US" b="1" dirty="0">
                <a:effectLst>
                  <a:outerShdw blurRad="38100" dist="38100" dir="2700000" algn="tl">
                    <a:srgbClr val="000000">
                      <a:alpha val="43137"/>
                    </a:srgbClr>
                  </a:outerShdw>
                </a:effectLst>
              </a:rPr>
              <a:t>M.E.L. Pool Management</a:t>
            </a:r>
          </a:p>
          <a:p>
            <a:pPr marL="285750" indent="-285750">
              <a:lnSpc>
                <a:spcPct val="150000"/>
              </a:lnSpc>
              <a:buFont typeface="Wingdings" pitchFamily="2" charset="2"/>
              <a:buChar char="Ø"/>
            </a:pPr>
            <a:r>
              <a:rPr lang="en-US" b="1" dirty="0">
                <a:effectLst>
                  <a:outerShdw blurRad="38100" dist="38100" dir="2700000" algn="tl">
                    <a:srgbClr val="000000">
                      <a:alpha val="43137"/>
                    </a:srgbClr>
                  </a:outerShdw>
                </a:effectLst>
              </a:rPr>
              <a:t>Structured periodical Supply Management</a:t>
            </a:r>
            <a:endParaRPr lang="en-US" dirty="0">
              <a:effectLst>
                <a:outerShdw blurRad="38100" dist="38100" dir="2700000" algn="tl">
                  <a:srgbClr val="000000">
                    <a:alpha val="43137"/>
                  </a:srgbClr>
                </a:outerShdw>
              </a:effectLst>
            </a:endParaRPr>
          </a:p>
          <a:p>
            <a:pPr marL="285750" indent="-285750">
              <a:lnSpc>
                <a:spcPct val="150000"/>
              </a:lnSpc>
              <a:buFont typeface="Wingdings" pitchFamily="2" charset="2"/>
              <a:buChar char="Ø"/>
            </a:pPr>
            <a:r>
              <a:rPr lang="en-US" b="1" dirty="0">
                <a:effectLst>
                  <a:outerShdw blurRad="38100" dist="38100" dir="2700000" algn="tl">
                    <a:srgbClr val="000000">
                      <a:alpha val="43137"/>
                    </a:srgbClr>
                  </a:outerShdw>
                </a:effectLst>
              </a:rPr>
              <a:t>Exchange management</a:t>
            </a:r>
            <a:endParaRPr lang="en-US" dirty="0">
              <a:effectLst>
                <a:outerShdw blurRad="38100" dist="38100" dir="2700000" algn="tl">
                  <a:srgbClr val="000000">
                    <a:alpha val="43137"/>
                  </a:srgbClr>
                </a:outerShdw>
              </a:effectLst>
            </a:endParaRPr>
          </a:p>
          <a:p>
            <a:pPr marL="285750" indent="-285750">
              <a:lnSpc>
                <a:spcPct val="150000"/>
              </a:lnSpc>
              <a:buFont typeface="Wingdings" pitchFamily="2" charset="2"/>
              <a:buChar char="Ø"/>
            </a:pPr>
            <a:r>
              <a:rPr lang="en-US" b="1" dirty="0">
                <a:effectLst>
                  <a:outerShdw blurRad="38100" dist="38100" dir="2700000" algn="tl">
                    <a:srgbClr val="000000">
                      <a:alpha val="43137"/>
                    </a:srgbClr>
                  </a:outerShdw>
                </a:effectLst>
              </a:rPr>
              <a:t>Unstructured incidental Supply Management</a:t>
            </a:r>
          </a:p>
          <a:p>
            <a:pPr marL="285750" indent="-285750">
              <a:lnSpc>
                <a:spcPct val="150000"/>
              </a:lnSpc>
              <a:buFont typeface="Wingdings" pitchFamily="2" charset="2"/>
              <a:buChar char="Ø"/>
            </a:pPr>
            <a:r>
              <a:rPr lang="en-US" b="1" dirty="0">
                <a:effectLst>
                  <a:outerShdw blurRad="38100" dist="38100" dir="2700000" algn="tl">
                    <a:srgbClr val="000000">
                      <a:alpha val="43137"/>
                    </a:srgbClr>
                  </a:outerShdw>
                </a:effectLst>
              </a:rPr>
              <a:t>Warranty Claim Management</a:t>
            </a:r>
            <a:endParaRPr lang="en-US" dirty="0">
              <a:effectLst>
                <a:outerShdw blurRad="38100" dist="38100" dir="2700000" algn="tl">
                  <a:srgbClr val="000000">
                    <a:alpha val="43137"/>
                  </a:srgbClr>
                </a:outerShdw>
              </a:effectLst>
            </a:endParaRPr>
          </a:p>
          <a:p>
            <a:endParaRPr lang="en-US" dirty="0"/>
          </a:p>
        </p:txBody>
      </p:sp>
      <p:sp>
        <p:nvSpPr>
          <p:cNvPr id="5" name="Date Placeholder 4"/>
          <p:cNvSpPr>
            <a:spLocks noGrp="1"/>
          </p:cNvSpPr>
          <p:nvPr>
            <p:ph type="dt" sz="half" idx="10"/>
          </p:nvPr>
        </p:nvSpPr>
        <p:spPr/>
        <p:txBody>
          <a:bodyPr/>
          <a:lstStyle/>
          <a:p>
            <a:fld id="{B2DF56BF-A6A3-4AD7-A347-2D90034DF747}" type="datetime6">
              <a:rPr lang="en-US" smtClean="0"/>
              <a:t>October 18</a:t>
            </a:fld>
            <a:endParaRPr lang="en-US" dirty="0"/>
          </a:p>
        </p:txBody>
      </p:sp>
      <p:sp>
        <p:nvSpPr>
          <p:cNvPr id="6" name="Footer Placeholder 5"/>
          <p:cNvSpPr>
            <a:spLocks noGrp="1"/>
          </p:cNvSpPr>
          <p:nvPr>
            <p:ph type="ftr" sz="quarter" idx="11"/>
          </p:nvPr>
        </p:nvSpPr>
        <p:spPr/>
        <p:txBody>
          <a:bodyPr/>
          <a:lstStyle/>
          <a:p>
            <a:r>
              <a:rPr lang="en-GB" i="1" dirty="0"/>
              <a:t>" Taking Service to the next level " Aile Aviation Services</a:t>
            </a:r>
            <a:endParaRPr lang="en-US" i="1" dirty="0"/>
          </a:p>
        </p:txBody>
      </p:sp>
      <p:graphicFrame>
        <p:nvGraphicFramePr>
          <p:cNvPr id="7" name="Diagram 6"/>
          <p:cNvGraphicFramePr/>
          <p:nvPr>
            <p:extLst>
              <p:ext uri="{D42A27DB-BD31-4B8C-83A1-F6EECF244321}">
                <p14:modId xmlns:p14="http://schemas.microsoft.com/office/powerpoint/2010/main" val="1142260035"/>
              </p:ext>
            </p:extLst>
          </p:nvPr>
        </p:nvGraphicFramePr>
        <p:xfrm>
          <a:off x="467544" y="404664"/>
          <a:ext cx="2448272"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DA86F504-9061-4CB5-AF04-8D4ADCBAB776}"/>
              </a:ext>
            </a:extLst>
          </p:cNvPr>
          <p:cNvSpPr>
            <a:spLocks noGrp="1"/>
          </p:cNvSpPr>
          <p:nvPr>
            <p:ph type="sldNum" sz="quarter" idx="12"/>
          </p:nvPr>
        </p:nvSpPr>
        <p:spPr/>
        <p:txBody>
          <a:bodyPr/>
          <a:lstStyle/>
          <a:p>
            <a:fld id="{E6858A3B-C02C-4AE2-953C-750ACDFEC8BB}" type="slidenum">
              <a:rPr lang="en-US" smtClean="0"/>
              <a:t>20</a:t>
            </a:fld>
            <a:endParaRPr lang="en-US" dirty="0"/>
          </a:p>
        </p:txBody>
      </p:sp>
    </p:spTree>
    <p:extLst>
      <p:ext uri="{BB962C8B-B14F-4D97-AF65-F5344CB8AC3E}">
        <p14:creationId xmlns:p14="http://schemas.microsoft.com/office/powerpoint/2010/main" val="800955141"/>
      </p:ext>
    </p:extLst>
  </p:cSld>
  <p:clrMapOvr>
    <a:masterClrMapping/>
  </p:clrMapOvr>
  <mc:AlternateContent xmlns:mc="http://schemas.openxmlformats.org/markup-compatibility/2006" xmlns:p14="http://schemas.microsoft.com/office/powerpoint/2010/main">
    <mc:Choice Requires="p14">
      <p:transition spd="slow" p14:dur="3000" advTm="21248"/>
    </mc:Choice>
    <mc:Fallback xmlns="">
      <p:transition spd="slow" advTm="2124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4" name="Picture 7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1025" name="TextBox 1024"/>
          <p:cNvSpPr txBox="1"/>
          <p:nvPr/>
        </p:nvSpPr>
        <p:spPr>
          <a:xfrm>
            <a:off x="4570578" y="1257300"/>
            <a:ext cx="3988849" cy="13811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000000"/>
                </a:solidFill>
                <a:effectLst>
                  <a:outerShdw blurRad="38100" dist="38100" dir="2700000" algn="tl">
                    <a:srgbClr val="000000">
                      <a:alpha val="43137"/>
                    </a:srgbClr>
                  </a:outerShdw>
                </a:effectLst>
                <a:latin typeface="+mj-lt"/>
                <a:ea typeface="+mj-ea"/>
                <a:cs typeface="+mj-cs"/>
              </a:rPr>
              <a:t>Service in </a:t>
            </a:r>
            <a:r>
              <a:rPr lang="en-US" sz="4400" i="1" kern="1200" dirty="0">
                <a:solidFill>
                  <a:srgbClr val="000000"/>
                </a:solidFill>
                <a:effectLst>
                  <a:outerShdw blurRad="38100" dist="38100" dir="2700000" algn="tl">
                    <a:srgbClr val="000000">
                      <a:alpha val="43137"/>
                    </a:srgbClr>
                  </a:outerShdw>
                </a:effectLst>
                <a:latin typeface="+mj-lt"/>
                <a:ea typeface="+mj-ea"/>
                <a:cs typeface="+mj-cs"/>
              </a:rPr>
              <a:t>Shape</a:t>
            </a:r>
          </a:p>
        </p:txBody>
      </p:sp>
      <p:sp>
        <p:nvSpPr>
          <p:cNvPr id="5" name="Date Placeholder 4"/>
          <p:cNvSpPr>
            <a:spLocks noGrp="1"/>
          </p:cNvSpPr>
          <p:nvPr>
            <p:ph type="dt" sz="half" idx="10"/>
          </p:nvPr>
        </p:nvSpPr>
        <p:spPr>
          <a:xfrm>
            <a:off x="604245" y="5525027"/>
            <a:ext cx="2331049" cy="235550"/>
          </a:xfrm>
        </p:spPr>
        <p:txBody>
          <a:bodyPr vert="horz" lIns="91440" tIns="45720" rIns="91440" bIns="45720" rtlCol="0" anchor="ctr">
            <a:normAutofit/>
          </a:bodyPr>
          <a:lstStyle/>
          <a:p>
            <a:pPr>
              <a:spcAft>
                <a:spcPts val="600"/>
              </a:spcAft>
            </a:pPr>
            <a:fld id="{7EAC7DFD-5F92-4852-A83E-A1CC84B1C662}" type="datetime6">
              <a:rPr lang="en-US" sz="825" smtClean="0">
                <a:solidFill>
                  <a:srgbClr val="898989"/>
                </a:solidFill>
              </a:rPr>
              <a:t>October 18</a:t>
            </a:fld>
            <a:endParaRPr lang="en-US" sz="825" dirty="0">
              <a:solidFill>
                <a:srgbClr val="898989"/>
              </a:solidFill>
            </a:endParaRPr>
          </a:p>
        </p:txBody>
      </p:sp>
      <p:sp>
        <p:nvSpPr>
          <p:cNvPr id="7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6" name="Footer Placeholder 5"/>
          <p:cNvSpPr>
            <a:spLocks noGrp="1"/>
          </p:cNvSpPr>
          <p:nvPr>
            <p:ph type="ftr" sz="quarter" idx="11"/>
          </p:nvPr>
        </p:nvSpPr>
        <p:spPr>
          <a:xfrm>
            <a:off x="4300277" y="6372752"/>
            <a:ext cx="3967172" cy="235550"/>
          </a:xfrm>
        </p:spPr>
        <p:txBody>
          <a:bodyPr vert="horz" lIns="91440" tIns="45720" rIns="91440" bIns="45720" rtlCol="0" anchor="ctr">
            <a:normAutofit/>
          </a:bodyPr>
          <a:lstStyle/>
          <a:p>
            <a:pPr algn="r">
              <a:spcAft>
                <a:spcPts val="600"/>
              </a:spcAft>
            </a:pPr>
            <a:r>
              <a:rPr lang="en-GB" sz="825" i="1" kern="1200" dirty="0">
                <a:solidFill>
                  <a:srgbClr val="898989"/>
                </a:solidFill>
                <a:latin typeface="+mn-lt"/>
                <a:ea typeface="+mn-ea"/>
                <a:cs typeface="+mn-cs"/>
              </a:rPr>
              <a:t>" Taking Service to the next level " Aile Aviation Services</a:t>
            </a:r>
            <a:endParaRPr lang="en-US" sz="825" i="1" kern="1200" dirty="0">
              <a:solidFill>
                <a:srgbClr val="898989"/>
              </a:solidFill>
              <a:latin typeface="+mn-lt"/>
              <a:ea typeface="+mn-ea"/>
              <a:cs typeface="+mn-cs"/>
            </a:endParaRPr>
          </a:p>
        </p:txBody>
      </p:sp>
      <p:graphicFrame>
        <p:nvGraphicFramePr>
          <p:cNvPr id="7" name="Diagram 6"/>
          <p:cNvGraphicFramePr/>
          <p:nvPr>
            <p:extLst>
              <p:ext uri="{D42A27DB-BD31-4B8C-83A1-F6EECF244321}">
                <p14:modId xmlns:p14="http://schemas.microsoft.com/office/powerpoint/2010/main" val="4128438477"/>
              </p:ext>
            </p:extLst>
          </p:nvPr>
        </p:nvGraphicFramePr>
        <p:xfrm>
          <a:off x="4570579" y="2947260"/>
          <a:ext cx="4003614" cy="2927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screenshot&#10;&#10;Description generated with very high confidence">
            <a:extLst>
              <a:ext uri="{FF2B5EF4-FFF2-40B4-BE49-F238E27FC236}">
                <a16:creationId xmlns:a16="http://schemas.microsoft.com/office/drawing/2014/main" id="{58C32E88-C2BE-4523-BEF7-4E5F7EFC52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 y="2946252"/>
            <a:ext cx="3789437" cy="2068723"/>
          </a:xfrm>
          <a:prstGeom prst="rect">
            <a:avLst/>
          </a:prstGeom>
        </p:spPr>
      </p:pic>
      <p:sp>
        <p:nvSpPr>
          <p:cNvPr id="2" name="Slide Number Placeholder 1">
            <a:extLst>
              <a:ext uri="{FF2B5EF4-FFF2-40B4-BE49-F238E27FC236}">
                <a16:creationId xmlns:a16="http://schemas.microsoft.com/office/drawing/2014/main" id="{43028DA5-897B-40C7-82D3-4F7ABDB5C22F}"/>
              </a:ext>
            </a:extLst>
          </p:cNvPr>
          <p:cNvSpPr>
            <a:spLocks noGrp="1"/>
          </p:cNvSpPr>
          <p:nvPr>
            <p:ph type="sldNum" sz="quarter" idx="12"/>
          </p:nvPr>
        </p:nvSpPr>
        <p:spPr/>
        <p:txBody>
          <a:bodyPr/>
          <a:lstStyle/>
          <a:p>
            <a:fld id="{E6858A3B-C02C-4AE2-953C-750ACDFEC8BB}" type="slidenum">
              <a:rPr lang="en-US" smtClean="0"/>
              <a:t>21</a:t>
            </a:fld>
            <a:endParaRPr lang="en-US" dirty="0"/>
          </a:p>
        </p:txBody>
      </p:sp>
    </p:spTree>
    <p:extLst>
      <p:ext uri="{BB962C8B-B14F-4D97-AF65-F5344CB8AC3E}">
        <p14:creationId xmlns:p14="http://schemas.microsoft.com/office/powerpoint/2010/main" val="2498128157"/>
      </p:ext>
    </p:extLst>
  </p:cSld>
  <p:clrMapOvr>
    <a:masterClrMapping/>
  </p:clrMapOvr>
  <mc:AlternateContent xmlns:mc="http://schemas.openxmlformats.org/markup-compatibility/2006" xmlns:p14="http://schemas.microsoft.com/office/powerpoint/2010/main">
    <mc:Choice Requires="p14">
      <p:transition spd="slow" p14:dur="3000" advTm="6257"/>
    </mc:Choice>
    <mc:Fallback xmlns="">
      <p:transition spd="slow" advTm="625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n\AppData\Local\Microsoft\Windows\Temporary Internet Files\Content.IE5\5JK04CA4\MC90043627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800708"/>
            <a:ext cx="288032" cy="2880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140"/>
          <p:cNvGraphicFramePr>
            <a:graphicFrameLocks noGrp="1"/>
          </p:cNvGraphicFramePr>
          <p:nvPr>
            <p:ph sz="half" idx="4294967295"/>
            <p:extLst>
              <p:ext uri="{D42A27DB-BD31-4B8C-83A1-F6EECF244321}">
                <p14:modId xmlns:p14="http://schemas.microsoft.com/office/powerpoint/2010/main" val="1128053523"/>
              </p:ext>
            </p:extLst>
          </p:nvPr>
        </p:nvGraphicFramePr>
        <p:xfrm>
          <a:off x="251523" y="116632"/>
          <a:ext cx="5256581" cy="6309360"/>
        </p:xfrm>
        <a:graphic>
          <a:graphicData uri="http://schemas.openxmlformats.org/drawingml/2006/table">
            <a:tbl>
              <a:tblPr/>
              <a:tblGrid>
                <a:gridCol w="378560">
                  <a:extLst>
                    <a:ext uri="{9D8B030D-6E8A-4147-A177-3AD203B41FA5}">
                      <a16:colId xmlns:a16="http://schemas.microsoft.com/office/drawing/2014/main" val="20000"/>
                    </a:ext>
                  </a:extLst>
                </a:gridCol>
                <a:gridCol w="685465">
                  <a:extLst>
                    <a:ext uri="{9D8B030D-6E8A-4147-A177-3AD203B41FA5}">
                      <a16:colId xmlns:a16="http://schemas.microsoft.com/office/drawing/2014/main" val="20001"/>
                    </a:ext>
                  </a:extLst>
                </a:gridCol>
                <a:gridCol w="813905">
                  <a:extLst>
                    <a:ext uri="{9D8B030D-6E8A-4147-A177-3AD203B41FA5}">
                      <a16:colId xmlns:a16="http://schemas.microsoft.com/office/drawing/2014/main" val="20002"/>
                    </a:ext>
                  </a:extLst>
                </a:gridCol>
                <a:gridCol w="786865">
                  <a:extLst>
                    <a:ext uri="{9D8B030D-6E8A-4147-A177-3AD203B41FA5}">
                      <a16:colId xmlns:a16="http://schemas.microsoft.com/office/drawing/2014/main" val="20003"/>
                    </a:ext>
                  </a:extLst>
                </a:gridCol>
                <a:gridCol w="832833">
                  <a:extLst>
                    <a:ext uri="{9D8B030D-6E8A-4147-A177-3AD203B41FA5}">
                      <a16:colId xmlns:a16="http://schemas.microsoft.com/office/drawing/2014/main" val="20004"/>
                    </a:ext>
                  </a:extLst>
                </a:gridCol>
                <a:gridCol w="704392">
                  <a:extLst>
                    <a:ext uri="{9D8B030D-6E8A-4147-A177-3AD203B41FA5}">
                      <a16:colId xmlns:a16="http://schemas.microsoft.com/office/drawing/2014/main" val="20005"/>
                    </a:ext>
                  </a:extLst>
                </a:gridCol>
                <a:gridCol w="366393">
                  <a:extLst>
                    <a:ext uri="{9D8B030D-6E8A-4147-A177-3AD203B41FA5}">
                      <a16:colId xmlns:a16="http://schemas.microsoft.com/office/drawing/2014/main" val="20006"/>
                    </a:ext>
                  </a:extLst>
                </a:gridCol>
                <a:gridCol w="688168">
                  <a:extLst>
                    <a:ext uri="{9D8B030D-6E8A-4147-A177-3AD203B41FA5}">
                      <a16:colId xmlns:a16="http://schemas.microsoft.com/office/drawing/2014/main" val="20007"/>
                    </a:ext>
                  </a:extLst>
                </a:gridCol>
              </a:tblGrid>
              <a:tr h="346495">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Process</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Description</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99CCFF"/>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Service Level</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Reporting</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extLst>
                  <a:ext uri="{0D108BD9-81ED-4DB2-BD59-A6C34878D82A}">
                    <a16:rowId xmlns:a16="http://schemas.microsoft.com/office/drawing/2014/main" val="10000"/>
                  </a:ext>
                </a:extLst>
              </a:tr>
              <a:tr h="34649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Type</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Bronze</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Silver</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Gold</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Y/N</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Criteria</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186574">
                <a:tc rowSpan="2"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000000"/>
                          </a:solidFill>
                          <a:effectLst/>
                          <a:latin typeface="Arial" charset="0"/>
                          <a:cs typeface="Arial" charset="0"/>
                        </a:rPr>
                        <a:t>Service Level Management</a:t>
                      </a:r>
                      <a:endParaRPr kumimoji="0" lang="en-US" sz="18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2"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CFFFF"/>
                    </a:solidFill>
                  </a:tcPr>
                </a:tc>
                <a:extLst>
                  <a:ext uri="{0D108BD9-81ED-4DB2-BD59-A6C34878D82A}">
                    <a16:rowId xmlns:a16="http://schemas.microsoft.com/office/drawing/2014/main" val="10002"/>
                  </a:ext>
                </a:extLst>
              </a:tr>
              <a:tr h="186574">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61303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SLM-01</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Service</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Evaluation of quality of service (service level return)</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annual</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per 6 months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per 3 months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98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SLM-02</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Reporting</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Service level reporting</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non</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per 6 months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per 3 months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641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SLM-03</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Service</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Furnishing period of new service level demand</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Standard 2 months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Standard 3 months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Standard 4 months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86574">
                <a:tc rowSpan="2"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000000"/>
                          </a:solidFill>
                          <a:effectLst/>
                          <a:latin typeface="Arial" charset="0"/>
                          <a:cs typeface="Arial" charset="0"/>
                        </a:rPr>
                        <a:t>Front Office / Back office</a:t>
                      </a:r>
                      <a:endParaRPr kumimoji="0" lang="en-US" sz="18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2"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CFFFF"/>
                    </a:solidFill>
                  </a:tcPr>
                </a:tc>
                <a:extLst>
                  <a:ext uri="{0D108BD9-81ED-4DB2-BD59-A6C34878D82A}">
                    <a16:rowId xmlns:a16="http://schemas.microsoft.com/office/drawing/2014/main" val="10007"/>
                  </a:ext>
                </a:extLst>
              </a:tr>
              <a:tr h="186574">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8"/>
                  </a:ext>
                </a:extLst>
              </a:tr>
              <a:tr h="506416">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HDE-01</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Service</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Front / back Office availability hours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Standard 9,5 * 5 * 365</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Standard 9,5 * 6 * 365</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Standard 7 * 24 * 365</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71964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HDE-02</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Service</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Request registration, estimation, management, follow-up and coordination.</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Business days 07:30 to 17:00 GMT +1 hrs.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Business days 07:30 to 17:00 GMT +1 hrs.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Business days 07:30 to 17:00 GMT +1 hrs.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71964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HDE-03</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Service</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Incident registration, estimation, management, follow-up and coordination.</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Daily, weekly and monthly</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During Service hours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During Service hours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61303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HDE-04</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Reporting</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Periodic reporting in respect to requests and Incidents </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not applicable</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per 3 months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each month</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cs typeface="Arial" charset="0"/>
                        </a:rPr>
                        <a:t> </a:t>
                      </a:r>
                      <a:endParaRPr kumimoji="0" 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4" name="Date Placeholder 3"/>
          <p:cNvSpPr>
            <a:spLocks noGrp="1"/>
          </p:cNvSpPr>
          <p:nvPr>
            <p:ph type="dt" sz="half" idx="10"/>
          </p:nvPr>
        </p:nvSpPr>
        <p:spPr/>
        <p:txBody>
          <a:bodyPr/>
          <a:lstStyle/>
          <a:p>
            <a:fld id="{976C2B3C-1336-45E9-8DF5-99E7F5200714}" type="datetime6">
              <a:rPr lang="en-US" smtClean="0"/>
              <a:t>October 18</a:t>
            </a:fld>
            <a:endParaRPr lang="en-US" dirty="0"/>
          </a:p>
        </p:txBody>
      </p:sp>
      <p:sp>
        <p:nvSpPr>
          <p:cNvPr id="5" name="Footer Placeholder 4"/>
          <p:cNvSpPr>
            <a:spLocks noGrp="1"/>
          </p:cNvSpPr>
          <p:nvPr>
            <p:ph type="ftr" sz="quarter" idx="11"/>
          </p:nvPr>
        </p:nvSpPr>
        <p:spPr/>
        <p:txBody>
          <a:bodyPr/>
          <a:lstStyle/>
          <a:p>
            <a:r>
              <a:rPr lang="en-GB" i="1" dirty="0"/>
              <a:t>" Taking Service to the next level " Aile Aviation Services</a:t>
            </a:r>
            <a:endParaRPr lang="en-US" i="1" dirty="0"/>
          </a:p>
        </p:txBody>
      </p:sp>
      <p:sp>
        <p:nvSpPr>
          <p:cNvPr id="7" name="TextBox 6"/>
          <p:cNvSpPr txBox="1"/>
          <p:nvPr/>
        </p:nvSpPr>
        <p:spPr>
          <a:xfrm>
            <a:off x="5508104" y="908720"/>
            <a:ext cx="3528392" cy="4216539"/>
          </a:xfrm>
          <a:prstGeom prst="rect">
            <a:avLst/>
          </a:prstGeom>
          <a:noFill/>
        </p:spPr>
        <p:txBody>
          <a:bodyPr wrap="square" rtlCol="0">
            <a:spAutoFit/>
          </a:bodyPr>
          <a:lstStyle/>
          <a:p>
            <a:r>
              <a:rPr lang="en-GB" sz="2800" b="1" dirty="0">
                <a:effectLst>
                  <a:outerShdw blurRad="38100" dist="38100" dir="2700000" algn="tl">
                    <a:srgbClr val="000000">
                      <a:alpha val="43137"/>
                    </a:srgbClr>
                  </a:outerShdw>
                </a:effectLst>
              </a:rPr>
              <a:t>Chrystal</a:t>
            </a:r>
            <a:r>
              <a:rPr lang="nl-NL" sz="2800" b="1" dirty="0">
                <a:effectLst>
                  <a:outerShdw blurRad="38100" dist="38100" dir="2700000" algn="tl">
                    <a:srgbClr val="000000">
                      <a:alpha val="43137"/>
                    </a:srgbClr>
                  </a:outerShdw>
                </a:effectLst>
              </a:rPr>
              <a:t> </a:t>
            </a:r>
            <a:r>
              <a:rPr lang="en-GB" sz="2800" b="1" dirty="0">
                <a:effectLst>
                  <a:outerShdw blurRad="38100" dist="38100" dir="2700000" algn="tl">
                    <a:srgbClr val="000000">
                      <a:alpha val="43137"/>
                    </a:srgbClr>
                  </a:outerShdw>
                </a:effectLst>
              </a:rPr>
              <a:t>clear</a:t>
            </a:r>
            <a:r>
              <a:rPr lang="nl-NL" sz="2800" b="1" dirty="0">
                <a:effectLst>
                  <a:outerShdw blurRad="38100" dist="38100" dir="2700000" algn="tl">
                    <a:srgbClr val="000000">
                      <a:alpha val="43137"/>
                    </a:srgbClr>
                  </a:outerShdw>
                </a:effectLst>
              </a:rPr>
              <a:t> contract </a:t>
            </a:r>
            <a:r>
              <a:rPr lang="nl-NL" sz="2400" b="1" dirty="0">
                <a:effectLst>
                  <a:outerShdw blurRad="38100" dist="38100" dir="2700000" algn="tl">
                    <a:srgbClr val="000000">
                      <a:alpha val="43137"/>
                    </a:srgbClr>
                  </a:outerShdw>
                </a:effectLst>
              </a:rPr>
              <a:t>model</a:t>
            </a:r>
          </a:p>
          <a:p>
            <a:endParaRPr lang="nl-NL" sz="2400" b="1" dirty="0">
              <a:effectLst>
                <a:outerShdw blurRad="38100" dist="38100" dir="2700000" algn="tl">
                  <a:srgbClr val="000000">
                    <a:alpha val="43137"/>
                  </a:srgbClr>
                </a:outerShdw>
              </a:effectLst>
            </a:endParaRPr>
          </a:p>
          <a:p>
            <a:r>
              <a:rPr lang="en-GB" sz="1600" b="1" dirty="0">
                <a:effectLst>
                  <a:outerShdw blurRad="38100" dist="38100" dir="2700000" algn="tl">
                    <a:srgbClr val="000000">
                      <a:alpha val="43137"/>
                    </a:srgbClr>
                  </a:outerShdw>
                </a:effectLst>
              </a:rPr>
              <a:t>Choice</a:t>
            </a:r>
            <a:r>
              <a:rPr lang="nl-NL" sz="1600" b="1" dirty="0">
                <a:effectLst>
                  <a:outerShdw blurRad="38100" dist="38100" dir="2700000" algn="tl">
                    <a:srgbClr val="000000">
                      <a:alpha val="43137"/>
                    </a:srgbClr>
                  </a:outerShdw>
                </a:effectLst>
              </a:rPr>
              <a:t> is up </a:t>
            </a:r>
            <a:r>
              <a:rPr lang="en-GB" sz="1600" b="1" dirty="0">
                <a:effectLst>
                  <a:outerShdw blurRad="38100" dist="38100" dir="2700000" algn="tl">
                    <a:srgbClr val="000000">
                      <a:alpha val="43137"/>
                    </a:srgbClr>
                  </a:outerShdw>
                </a:effectLst>
              </a:rPr>
              <a:t>to</a:t>
            </a:r>
            <a:r>
              <a:rPr lang="nl-NL" sz="1600" b="1" dirty="0">
                <a:effectLst>
                  <a:outerShdw blurRad="38100" dist="38100" dir="2700000" algn="tl">
                    <a:srgbClr val="000000">
                      <a:alpha val="43137"/>
                    </a:srgbClr>
                  </a:outerShdw>
                </a:effectLst>
              </a:rPr>
              <a:t> </a:t>
            </a:r>
            <a:r>
              <a:rPr lang="en-GB" sz="1600" b="1" dirty="0">
                <a:effectLst>
                  <a:outerShdw blurRad="38100" dist="38100" dir="2700000" algn="tl">
                    <a:srgbClr val="000000">
                      <a:alpha val="43137"/>
                    </a:srgbClr>
                  </a:outerShdw>
                </a:effectLst>
              </a:rPr>
              <a:t>you</a:t>
            </a:r>
            <a:r>
              <a:rPr lang="nl-NL" sz="1600" b="1" dirty="0">
                <a:effectLst>
                  <a:outerShdw blurRad="38100" dist="38100" dir="2700000" algn="tl">
                    <a:srgbClr val="000000">
                      <a:alpha val="43137"/>
                    </a:srgbClr>
                  </a:outerShdw>
                </a:effectLst>
              </a:rPr>
              <a:t>: </a:t>
            </a:r>
            <a:r>
              <a:rPr lang="en-GB" sz="1600" b="1" dirty="0">
                <a:effectLst>
                  <a:outerShdw blurRad="38100" dist="38100" dir="2700000" algn="tl">
                    <a:srgbClr val="000000">
                      <a:alpha val="43137"/>
                    </a:srgbClr>
                  </a:outerShdw>
                </a:effectLst>
              </a:rPr>
              <a:t>Bronze-</a:t>
            </a:r>
            <a:r>
              <a:rPr lang="nl-NL" sz="1600" b="1" dirty="0">
                <a:effectLst>
                  <a:outerShdw blurRad="38100" dist="38100" dir="2700000" algn="tl">
                    <a:srgbClr val="000000">
                      <a:alpha val="43137"/>
                    </a:srgbClr>
                  </a:outerShdw>
                </a:effectLst>
              </a:rPr>
              <a:t>, Silver- or even </a:t>
            </a:r>
            <a:r>
              <a:rPr lang="en-GB" sz="1600" b="1" dirty="0">
                <a:effectLst>
                  <a:outerShdw blurRad="38100" dist="38100" dir="2700000" algn="tl">
                    <a:srgbClr val="000000">
                      <a:alpha val="43137"/>
                    </a:srgbClr>
                  </a:outerShdw>
                </a:effectLst>
              </a:rPr>
              <a:t>the</a:t>
            </a:r>
            <a:r>
              <a:rPr lang="nl-NL" sz="1600" b="1" dirty="0">
                <a:effectLst>
                  <a:outerShdw blurRad="38100" dist="38100" dir="2700000" algn="tl">
                    <a:srgbClr val="000000">
                      <a:alpha val="43137"/>
                    </a:srgbClr>
                  </a:outerShdw>
                </a:effectLst>
              </a:rPr>
              <a:t> Gold level.</a:t>
            </a:r>
          </a:p>
          <a:p>
            <a:endParaRPr lang="nl-NL" sz="1600" b="1" dirty="0">
              <a:effectLst>
                <a:outerShdw blurRad="38100" dist="38100" dir="2700000" algn="tl">
                  <a:srgbClr val="000000">
                    <a:alpha val="43137"/>
                  </a:srgbClr>
                </a:outerShdw>
              </a:effectLst>
            </a:endParaRPr>
          </a:p>
          <a:p>
            <a:r>
              <a:rPr lang="en-GB" sz="1600" b="1" dirty="0">
                <a:effectLst>
                  <a:outerShdw blurRad="38100" dist="38100" dir="2700000" algn="tl">
                    <a:srgbClr val="000000">
                      <a:alpha val="43137"/>
                    </a:srgbClr>
                  </a:outerShdw>
                </a:effectLst>
              </a:rPr>
              <a:t>Our</a:t>
            </a:r>
            <a:r>
              <a:rPr lang="nl-NL" sz="1600" b="1" dirty="0">
                <a:effectLst>
                  <a:outerShdw blurRad="38100" dist="38100" dir="2700000" algn="tl">
                    <a:srgbClr val="000000">
                      <a:alpha val="43137"/>
                    </a:srgbClr>
                  </a:outerShdw>
                </a:effectLst>
              </a:rPr>
              <a:t> service </a:t>
            </a:r>
            <a:r>
              <a:rPr lang="en-GB" sz="1600" b="1" dirty="0">
                <a:effectLst>
                  <a:outerShdw blurRad="38100" dist="38100" dir="2700000" algn="tl">
                    <a:srgbClr val="000000">
                      <a:alpha val="43137"/>
                    </a:srgbClr>
                  </a:outerShdw>
                </a:effectLst>
              </a:rPr>
              <a:t>will follow your business model and will apply to your total fleet, an individual aircraft or even for a specific group of parts.</a:t>
            </a:r>
          </a:p>
          <a:p>
            <a:endParaRPr lang="nl-NL" sz="1600" b="1" dirty="0">
              <a:effectLst>
                <a:outerShdw blurRad="38100" dist="38100" dir="2700000" algn="tl">
                  <a:srgbClr val="000000">
                    <a:alpha val="43137"/>
                  </a:srgbClr>
                </a:outerShdw>
              </a:effectLst>
            </a:endParaRPr>
          </a:p>
          <a:p>
            <a:endParaRPr lang="nl-NL" sz="1600" b="1" dirty="0">
              <a:effectLst>
                <a:outerShdw blurRad="38100" dist="38100" dir="2700000" algn="tl">
                  <a:srgbClr val="000000">
                    <a:alpha val="43137"/>
                  </a:srgbClr>
                </a:outerShdw>
              </a:effectLst>
            </a:endParaRPr>
          </a:p>
          <a:p>
            <a:endParaRPr lang="nl-NL" sz="1600" b="1" dirty="0">
              <a:effectLst>
                <a:outerShdw blurRad="38100" dist="38100" dir="2700000" algn="tl">
                  <a:srgbClr val="000000">
                    <a:alpha val="43137"/>
                  </a:srgbClr>
                </a:outerShdw>
              </a:effectLst>
            </a:endParaRPr>
          </a:p>
          <a:p>
            <a:endParaRPr lang="nl-NL" sz="1600" b="1" dirty="0">
              <a:effectLst>
                <a:outerShdw blurRad="38100" dist="38100" dir="2700000" algn="tl">
                  <a:srgbClr val="000000">
                    <a:alpha val="43137"/>
                  </a:srgbClr>
                </a:outerShdw>
              </a:effectLst>
            </a:endParaRPr>
          </a:p>
          <a:p>
            <a:endParaRPr lang="en-US" sz="1600" b="1" dirty="0">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296C1DB1-9A79-490B-A39C-0E7EC02BD485}"/>
              </a:ext>
            </a:extLst>
          </p:cNvPr>
          <p:cNvSpPr>
            <a:spLocks noGrp="1"/>
          </p:cNvSpPr>
          <p:nvPr>
            <p:ph type="sldNum" sz="quarter" idx="12"/>
          </p:nvPr>
        </p:nvSpPr>
        <p:spPr/>
        <p:txBody>
          <a:bodyPr/>
          <a:lstStyle/>
          <a:p>
            <a:fld id="{E6858A3B-C02C-4AE2-953C-750ACDFEC8BB}" type="slidenum">
              <a:rPr lang="en-US" smtClean="0"/>
              <a:t>22</a:t>
            </a:fld>
            <a:endParaRPr lang="en-US" dirty="0"/>
          </a:p>
        </p:txBody>
      </p:sp>
    </p:spTree>
    <p:extLst>
      <p:ext uri="{BB962C8B-B14F-4D97-AF65-F5344CB8AC3E}">
        <p14:creationId xmlns:p14="http://schemas.microsoft.com/office/powerpoint/2010/main" val="2625417278"/>
      </p:ext>
    </p:extLst>
  </p:cSld>
  <p:clrMapOvr>
    <a:masterClrMapping/>
  </p:clrMapOvr>
  <mc:AlternateContent xmlns:mc="http://schemas.openxmlformats.org/markup-compatibility/2006" xmlns:p14="http://schemas.microsoft.com/office/powerpoint/2010/main">
    <mc:Choice Requires="p14">
      <p:transition spd="slow" p14:dur="3000" advTm="6647"/>
    </mc:Choice>
    <mc:Fallback xmlns="">
      <p:transition spd="slow" advTm="664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a:t>
            </a:r>
            <a:r>
              <a:rPr lang="nl-NL" dirty="0"/>
              <a:t> </a:t>
            </a:r>
            <a:r>
              <a:rPr lang="en-GB" dirty="0"/>
              <a:t>will</a:t>
            </a:r>
            <a:r>
              <a:rPr lang="nl-NL" dirty="0"/>
              <a:t> </a:t>
            </a:r>
            <a:r>
              <a:rPr lang="en-GB" dirty="0"/>
              <a:t>our</a:t>
            </a:r>
            <a:r>
              <a:rPr lang="nl-NL" dirty="0"/>
              <a:t> </a:t>
            </a:r>
            <a:r>
              <a:rPr lang="en-GB" dirty="0"/>
              <a:t>SLA’s</a:t>
            </a:r>
            <a:r>
              <a:rPr lang="nl-NL" dirty="0"/>
              <a:t> </a:t>
            </a:r>
            <a:r>
              <a:rPr lang="en-GB" dirty="0"/>
              <a:t>bring</a:t>
            </a:r>
            <a:r>
              <a:rPr lang="nl-NL" dirty="0"/>
              <a:t> </a:t>
            </a:r>
            <a:r>
              <a:rPr lang="en-GB" dirty="0"/>
              <a:t>you</a:t>
            </a:r>
            <a:r>
              <a:rPr lang="nl-NL" dirty="0"/>
              <a:t>?</a:t>
            </a:r>
            <a:endParaRPr lang="en-US" dirty="0"/>
          </a:p>
        </p:txBody>
      </p:sp>
      <p:sp>
        <p:nvSpPr>
          <p:cNvPr id="4" name="Date Placeholder 3"/>
          <p:cNvSpPr>
            <a:spLocks noGrp="1"/>
          </p:cNvSpPr>
          <p:nvPr>
            <p:ph type="dt" sz="half" idx="10"/>
          </p:nvPr>
        </p:nvSpPr>
        <p:spPr/>
        <p:txBody>
          <a:bodyPr/>
          <a:lstStyle/>
          <a:p>
            <a:fld id="{BDA56982-B5B7-4E07-81C8-FAF68C5596B9}" type="datetime6">
              <a:rPr lang="en-US" smtClean="0"/>
              <a:t>October 18</a:t>
            </a:fld>
            <a:endParaRPr lang="en-US" dirty="0"/>
          </a:p>
        </p:txBody>
      </p:sp>
      <p:sp>
        <p:nvSpPr>
          <p:cNvPr id="5" name="Footer Placeholder 4"/>
          <p:cNvSpPr>
            <a:spLocks noGrp="1"/>
          </p:cNvSpPr>
          <p:nvPr>
            <p:ph type="ftr" sz="quarter" idx="11"/>
          </p:nvPr>
        </p:nvSpPr>
        <p:spPr/>
        <p:txBody>
          <a:bodyPr/>
          <a:lstStyle/>
          <a:p>
            <a:r>
              <a:rPr lang="en-GB" i="1" dirty="0"/>
              <a:t>" Taking Service to the next level " Aile Aviation Services</a:t>
            </a:r>
            <a:endParaRPr lang="en-US" i="1" dirty="0"/>
          </a:p>
        </p:txBody>
      </p:sp>
      <p:graphicFrame>
        <p:nvGraphicFramePr>
          <p:cNvPr id="6" name="Diagram 5"/>
          <p:cNvGraphicFramePr/>
          <p:nvPr>
            <p:extLst>
              <p:ext uri="{D42A27DB-BD31-4B8C-83A1-F6EECF244321}">
                <p14:modId xmlns:p14="http://schemas.microsoft.com/office/powerpoint/2010/main" val="4270878866"/>
              </p:ext>
            </p:extLst>
          </p:nvPr>
        </p:nvGraphicFramePr>
        <p:xfrm>
          <a:off x="1043608" y="980728"/>
          <a:ext cx="727280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7AC4CD8-D457-4B20-92F9-7CAA66C5FE35}"/>
              </a:ext>
            </a:extLst>
          </p:cNvPr>
          <p:cNvSpPr>
            <a:spLocks noGrp="1"/>
          </p:cNvSpPr>
          <p:nvPr>
            <p:ph type="sldNum" sz="quarter" idx="12"/>
          </p:nvPr>
        </p:nvSpPr>
        <p:spPr/>
        <p:txBody>
          <a:bodyPr/>
          <a:lstStyle/>
          <a:p>
            <a:fld id="{E6858A3B-C02C-4AE2-953C-750ACDFEC8BB}" type="slidenum">
              <a:rPr lang="en-US" smtClean="0"/>
              <a:t>23</a:t>
            </a:fld>
            <a:endParaRPr lang="en-US" dirty="0"/>
          </a:p>
        </p:txBody>
      </p:sp>
    </p:spTree>
    <p:custDataLst>
      <p:tags r:id="rId1"/>
    </p:custDataLst>
    <p:extLst>
      <p:ext uri="{BB962C8B-B14F-4D97-AF65-F5344CB8AC3E}">
        <p14:creationId xmlns:p14="http://schemas.microsoft.com/office/powerpoint/2010/main" val="1646484786"/>
      </p:ext>
    </p:extLst>
  </p:cSld>
  <p:clrMapOvr>
    <a:masterClrMapping/>
  </p:clrMapOvr>
  <mc:AlternateContent xmlns:mc="http://schemas.openxmlformats.org/markup-compatibility/2006" xmlns:p14="http://schemas.microsoft.com/office/powerpoint/2010/main">
    <mc:Choice Requires="p14">
      <p:transition spd="slow" p14:dur="3000" advTm="20981"/>
    </mc:Choice>
    <mc:Fallback xmlns="">
      <p:transition spd="slow" advTm="20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D4260399-519E-446E-8A92-BBAAEB8C02B9}"/>
                                            </p:graphicEl>
                                          </p:spTgt>
                                        </p:tgtEl>
                                        <p:attrNameLst>
                                          <p:attrName>style.visibility</p:attrName>
                                        </p:attrNameLst>
                                      </p:cBhvr>
                                      <p:to>
                                        <p:strVal val="visible"/>
                                      </p:to>
                                    </p:set>
                                    <p:anim calcmode="lin" valueType="num">
                                      <p:cBhvr>
                                        <p:cTn id="7" dur="500" fill="hold"/>
                                        <p:tgtEl>
                                          <p:spTgt spid="6">
                                            <p:graphicEl>
                                              <a:dgm id="{D4260399-519E-446E-8A92-BBAAEB8C02B9}"/>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D4260399-519E-446E-8A92-BBAAEB8C02B9}"/>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D4260399-519E-446E-8A92-BBAAEB8C02B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D66F94DB-27F1-4F0A-AFD5-6D5A67C01903}"/>
                                            </p:graphicEl>
                                          </p:spTgt>
                                        </p:tgtEl>
                                        <p:attrNameLst>
                                          <p:attrName>style.visibility</p:attrName>
                                        </p:attrNameLst>
                                      </p:cBhvr>
                                      <p:to>
                                        <p:strVal val="visible"/>
                                      </p:to>
                                    </p:set>
                                    <p:anim calcmode="lin" valueType="num">
                                      <p:cBhvr>
                                        <p:cTn id="14" dur="500" fill="hold"/>
                                        <p:tgtEl>
                                          <p:spTgt spid="6">
                                            <p:graphicEl>
                                              <a:dgm id="{D66F94DB-27F1-4F0A-AFD5-6D5A67C01903}"/>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D66F94DB-27F1-4F0A-AFD5-6D5A67C01903}"/>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D66F94DB-27F1-4F0A-AFD5-6D5A67C01903}"/>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graphicEl>
                                              <a:dgm id="{FC7BAB64-8DE1-43E2-9A8F-8FE2B54EF647}"/>
                                            </p:graphicEl>
                                          </p:spTgt>
                                        </p:tgtEl>
                                        <p:attrNameLst>
                                          <p:attrName>style.visibility</p:attrName>
                                        </p:attrNameLst>
                                      </p:cBhvr>
                                      <p:to>
                                        <p:strVal val="visible"/>
                                      </p:to>
                                    </p:set>
                                    <p:anim calcmode="lin" valueType="num">
                                      <p:cBhvr>
                                        <p:cTn id="21" dur="500" fill="hold"/>
                                        <p:tgtEl>
                                          <p:spTgt spid="6">
                                            <p:graphicEl>
                                              <a:dgm id="{FC7BAB64-8DE1-43E2-9A8F-8FE2B54EF647}"/>
                                            </p:graphicEl>
                                          </p:spTgt>
                                        </p:tgtEl>
                                        <p:attrNameLst>
                                          <p:attrName>ppt_w</p:attrName>
                                        </p:attrNameLst>
                                      </p:cBhvr>
                                      <p:tavLst>
                                        <p:tav tm="0">
                                          <p:val>
                                            <p:fltVal val="0"/>
                                          </p:val>
                                        </p:tav>
                                        <p:tav tm="100000">
                                          <p:val>
                                            <p:strVal val="#ppt_w"/>
                                          </p:val>
                                        </p:tav>
                                      </p:tavLst>
                                    </p:anim>
                                    <p:anim calcmode="lin" valueType="num">
                                      <p:cBhvr>
                                        <p:cTn id="22" dur="500" fill="hold"/>
                                        <p:tgtEl>
                                          <p:spTgt spid="6">
                                            <p:graphicEl>
                                              <a:dgm id="{FC7BAB64-8DE1-43E2-9A8F-8FE2B54EF647}"/>
                                            </p:graphicEl>
                                          </p:spTgt>
                                        </p:tgtEl>
                                        <p:attrNameLst>
                                          <p:attrName>ppt_h</p:attrName>
                                        </p:attrNameLst>
                                      </p:cBhvr>
                                      <p:tavLst>
                                        <p:tav tm="0">
                                          <p:val>
                                            <p:fltVal val="0"/>
                                          </p:val>
                                        </p:tav>
                                        <p:tav tm="100000">
                                          <p:val>
                                            <p:strVal val="#ppt_h"/>
                                          </p:val>
                                        </p:tav>
                                      </p:tavLst>
                                    </p:anim>
                                    <p:animEffect transition="in" filter="fade">
                                      <p:cBhvr>
                                        <p:cTn id="23" dur="500"/>
                                        <p:tgtEl>
                                          <p:spTgt spid="6">
                                            <p:graphicEl>
                                              <a:dgm id="{FC7BAB64-8DE1-43E2-9A8F-8FE2B54EF64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graphicEl>
                                              <a:dgm id="{C41CBEA7-6366-4948-AC3F-E0EDE93901E1}"/>
                                            </p:graphicEl>
                                          </p:spTgt>
                                        </p:tgtEl>
                                        <p:attrNameLst>
                                          <p:attrName>style.visibility</p:attrName>
                                        </p:attrNameLst>
                                      </p:cBhvr>
                                      <p:to>
                                        <p:strVal val="visible"/>
                                      </p:to>
                                    </p:set>
                                    <p:anim calcmode="lin" valueType="num">
                                      <p:cBhvr>
                                        <p:cTn id="28" dur="500" fill="hold"/>
                                        <p:tgtEl>
                                          <p:spTgt spid="6">
                                            <p:graphicEl>
                                              <a:dgm id="{C41CBEA7-6366-4948-AC3F-E0EDE93901E1}"/>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C41CBEA7-6366-4948-AC3F-E0EDE93901E1}"/>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C41CBEA7-6366-4948-AC3F-E0EDE93901E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graphicEl>
                                              <a:dgm id="{B5473518-8862-465D-B4FC-10424285766A}"/>
                                            </p:graphicEl>
                                          </p:spTgt>
                                        </p:tgtEl>
                                        <p:attrNameLst>
                                          <p:attrName>style.visibility</p:attrName>
                                        </p:attrNameLst>
                                      </p:cBhvr>
                                      <p:to>
                                        <p:strVal val="visible"/>
                                      </p:to>
                                    </p:set>
                                    <p:anim calcmode="lin" valueType="num">
                                      <p:cBhvr>
                                        <p:cTn id="35" dur="500" fill="hold"/>
                                        <p:tgtEl>
                                          <p:spTgt spid="6">
                                            <p:graphicEl>
                                              <a:dgm id="{B5473518-8862-465D-B4FC-10424285766A}"/>
                                            </p:graphicEl>
                                          </p:spTgt>
                                        </p:tgtEl>
                                        <p:attrNameLst>
                                          <p:attrName>ppt_w</p:attrName>
                                        </p:attrNameLst>
                                      </p:cBhvr>
                                      <p:tavLst>
                                        <p:tav tm="0">
                                          <p:val>
                                            <p:fltVal val="0"/>
                                          </p:val>
                                        </p:tav>
                                        <p:tav tm="100000">
                                          <p:val>
                                            <p:strVal val="#ppt_w"/>
                                          </p:val>
                                        </p:tav>
                                      </p:tavLst>
                                    </p:anim>
                                    <p:anim calcmode="lin" valueType="num">
                                      <p:cBhvr>
                                        <p:cTn id="36" dur="500" fill="hold"/>
                                        <p:tgtEl>
                                          <p:spTgt spid="6">
                                            <p:graphicEl>
                                              <a:dgm id="{B5473518-8862-465D-B4FC-10424285766A}"/>
                                            </p:graphicEl>
                                          </p:spTgt>
                                        </p:tgtEl>
                                        <p:attrNameLst>
                                          <p:attrName>ppt_h</p:attrName>
                                        </p:attrNameLst>
                                      </p:cBhvr>
                                      <p:tavLst>
                                        <p:tav tm="0">
                                          <p:val>
                                            <p:fltVal val="0"/>
                                          </p:val>
                                        </p:tav>
                                        <p:tav tm="100000">
                                          <p:val>
                                            <p:strVal val="#ppt_h"/>
                                          </p:val>
                                        </p:tav>
                                      </p:tavLst>
                                    </p:anim>
                                    <p:animEffect transition="in" filter="fade">
                                      <p:cBhvr>
                                        <p:cTn id="37" dur="500"/>
                                        <p:tgtEl>
                                          <p:spTgt spid="6">
                                            <p:graphicEl>
                                              <a:dgm id="{B5473518-8862-465D-B4FC-1042428576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5">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2" name="Picture 27">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le 1"/>
          <p:cNvSpPr>
            <a:spLocks noGrp="1"/>
          </p:cNvSpPr>
          <p:nvPr>
            <p:ph type="title"/>
          </p:nvPr>
        </p:nvSpPr>
        <p:spPr>
          <a:xfrm>
            <a:off x="306801" y="4058125"/>
            <a:ext cx="3604497" cy="972836"/>
          </a:xfrm>
        </p:spPr>
        <p:txBody>
          <a:bodyPr vert="horz" lIns="91440" tIns="45720" rIns="91440" bIns="45720" rtlCol="0" anchor="t">
            <a:normAutofit/>
          </a:bodyPr>
          <a:lstStyle/>
          <a:p>
            <a:pPr algn="l">
              <a:lnSpc>
                <a:spcPct val="90000"/>
              </a:lnSpc>
            </a:pPr>
            <a:br>
              <a:rPr lang="en-US" sz="800" kern="1200" dirty="0">
                <a:solidFill>
                  <a:srgbClr val="000000"/>
                </a:solidFill>
                <a:latin typeface="+mj-lt"/>
                <a:ea typeface="+mj-ea"/>
                <a:cs typeface="+mj-cs"/>
              </a:rPr>
            </a:br>
            <a:r>
              <a:rPr lang="en-US" sz="800" kern="1200" dirty="0">
                <a:solidFill>
                  <a:srgbClr val="000000"/>
                </a:solidFill>
                <a:latin typeface="+mj-lt"/>
                <a:ea typeface="+mj-ea"/>
                <a:cs typeface="+mj-cs"/>
              </a:rPr>
              <a:t>E-mail </a:t>
            </a:r>
            <a:r>
              <a:rPr lang="en-US" sz="800" u="sng" kern="1200" dirty="0">
                <a:solidFill>
                  <a:srgbClr val="000000"/>
                </a:solidFill>
                <a:latin typeface="+mj-lt"/>
                <a:ea typeface="+mj-ea"/>
                <a:cs typeface="+mj-cs"/>
                <a:hlinkClick r:id="rId3"/>
              </a:rPr>
              <a:t>Info@</a:t>
            </a:r>
            <a:r>
              <a:rPr lang="en-US" sz="800" u="sng" kern="1200" dirty="0">
                <a:solidFill>
                  <a:srgbClr val="000000"/>
                </a:solidFill>
                <a:latin typeface="+mj-lt"/>
                <a:ea typeface="+mj-ea"/>
                <a:cs typeface="+mj-cs"/>
              </a:rPr>
              <a:t>aileaviation.com</a:t>
            </a:r>
            <a:br>
              <a:rPr lang="en-US" sz="800" kern="1200" dirty="0">
                <a:solidFill>
                  <a:srgbClr val="000000"/>
                </a:solidFill>
                <a:latin typeface="+mj-lt"/>
                <a:ea typeface="+mj-ea"/>
                <a:cs typeface="+mj-cs"/>
              </a:rPr>
            </a:br>
            <a:r>
              <a:rPr lang="en-US" sz="800" kern="1200" dirty="0">
                <a:solidFill>
                  <a:srgbClr val="000000"/>
                </a:solidFill>
                <a:latin typeface="+mj-lt"/>
                <a:ea typeface="+mj-ea"/>
                <a:cs typeface="+mj-cs"/>
              </a:rPr>
              <a:t> Web-site </a:t>
            </a:r>
            <a:r>
              <a:rPr lang="en-US" sz="800" u="sng" kern="1200" dirty="0">
                <a:solidFill>
                  <a:srgbClr val="000000"/>
                </a:solidFill>
                <a:latin typeface="+mj-lt"/>
                <a:ea typeface="+mj-ea"/>
                <a:cs typeface="+mj-cs"/>
                <a:hlinkClick r:id="rId4"/>
              </a:rPr>
              <a:t>www.aileaviation.com</a:t>
            </a:r>
            <a:r>
              <a:rPr lang="en-US" sz="800" kern="1200" dirty="0">
                <a:solidFill>
                  <a:srgbClr val="000000"/>
                </a:solidFill>
                <a:latin typeface="+mj-lt"/>
                <a:ea typeface="+mj-ea"/>
                <a:cs typeface="+mj-cs"/>
              </a:rPr>
              <a:t> </a:t>
            </a:r>
            <a:br>
              <a:rPr lang="en-US" sz="800" kern="1200" dirty="0">
                <a:solidFill>
                  <a:srgbClr val="000000"/>
                </a:solidFill>
                <a:latin typeface="+mj-lt"/>
                <a:ea typeface="+mj-ea"/>
                <a:cs typeface="+mj-cs"/>
              </a:rPr>
            </a:br>
            <a:r>
              <a:rPr lang="en-US" sz="800" kern="1200" dirty="0">
                <a:solidFill>
                  <a:srgbClr val="000000"/>
                </a:solidFill>
                <a:latin typeface="+mj-lt"/>
                <a:ea typeface="+mj-ea"/>
                <a:cs typeface="+mj-cs"/>
              </a:rPr>
              <a:t> Pijnacker,</a:t>
            </a:r>
            <a:br>
              <a:rPr lang="en-US" sz="800" kern="1200" dirty="0">
                <a:solidFill>
                  <a:srgbClr val="000000"/>
                </a:solidFill>
                <a:latin typeface="+mj-lt"/>
                <a:ea typeface="+mj-ea"/>
                <a:cs typeface="+mj-cs"/>
              </a:rPr>
            </a:br>
            <a:r>
              <a:rPr lang="en-US" sz="800" kern="1200" dirty="0">
                <a:solidFill>
                  <a:srgbClr val="000000"/>
                </a:solidFill>
                <a:latin typeface="+mj-lt"/>
                <a:ea typeface="+mj-ea"/>
                <a:cs typeface="+mj-cs"/>
              </a:rPr>
              <a:t> The Netherlands.</a:t>
            </a:r>
            <a:br>
              <a:rPr lang="en-US" sz="800" kern="1200" dirty="0">
                <a:solidFill>
                  <a:srgbClr val="000000"/>
                </a:solidFill>
                <a:latin typeface="+mj-lt"/>
                <a:ea typeface="+mj-ea"/>
                <a:cs typeface="+mj-cs"/>
              </a:rPr>
            </a:br>
            <a:endParaRPr lang="en-US" sz="800" kern="1200" dirty="0">
              <a:solidFill>
                <a:srgbClr val="000000"/>
              </a:solidFill>
              <a:latin typeface="+mj-lt"/>
              <a:ea typeface="+mj-ea"/>
              <a:cs typeface="+mj-cs"/>
            </a:endParaRPr>
          </a:p>
        </p:txBody>
      </p:sp>
      <p:sp>
        <p:nvSpPr>
          <p:cNvPr id="30"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12" name="Content Placeholder 8" descr="A picture containing clipart&#10;&#10;Description generated with very high confidence">
            <a:extLst>
              <a:ext uri="{FF2B5EF4-FFF2-40B4-BE49-F238E27FC236}">
                <a16:creationId xmlns:a16="http://schemas.microsoft.com/office/drawing/2014/main" id="{29B846D3-7763-47AE-86B9-C28CCA261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681" y="3868580"/>
            <a:ext cx="3463967" cy="1143108"/>
          </a:xfrm>
          <a:prstGeom prst="rect">
            <a:avLst/>
          </a:prstGeom>
        </p:spPr>
      </p:pic>
      <p:sp>
        <p:nvSpPr>
          <p:cNvPr id="5" name="Footer Placeholder 4"/>
          <p:cNvSpPr>
            <a:spLocks noGrp="1"/>
          </p:cNvSpPr>
          <p:nvPr>
            <p:ph type="ftr" sz="quarter" idx="11"/>
          </p:nvPr>
        </p:nvSpPr>
        <p:spPr>
          <a:xfrm>
            <a:off x="306801" y="6327956"/>
            <a:ext cx="4938563" cy="235550"/>
          </a:xfrm>
        </p:spPr>
        <p:txBody>
          <a:bodyPr vert="horz" lIns="91440" tIns="45720" rIns="91440" bIns="45720" rtlCol="0" anchor="ctr">
            <a:normAutofit/>
          </a:bodyPr>
          <a:lstStyle/>
          <a:p>
            <a:pPr algn="l">
              <a:spcAft>
                <a:spcPts val="600"/>
              </a:spcAft>
            </a:pPr>
            <a:r>
              <a:rPr lang="en-GB" sz="825" i="1" kern="1200" dirty="0">
                <a:solidFill>
                  <a:srgbClr val="898989"/>
                </a:solidFill>
                <a:latin typeface="+mn-lt"/>
                <a:ea typeface="+mn-ea"/>
                <a:cs typeface="+mn-cs"/>
              </a:rPr>
              <a:t>" Taking Service to the next level " Aile Aviation Services</a:t>
            </a:r>
            <a:endParaRPr lang="en-US" sz="825" i="1" kern="1200" dirty="0">
              <a:solidFill>
                <a:srgbClr val="898989"/>
              </a:solidFill>
              <a:latin typeface="+mn-lt"/>
              <a:ea typeface="+mn-ea"/>
              <a:cs typeface="+mn-cs"/>
            </a:endParaRPr>
          </a:p>
        </p:txBody>
      </p:sp>
      <p:sp>
        <p:nvSpPr>
          <p:cNvPr id="4" name="Date Placeholder 3"/>
          <p:cNvSpPr>
            <a:spLocks noGrp="1"/>
          </p:cNvSpPr>
          <p:nvPr>
            <p:ph type="dt" sz="half" idx="10"/>
          </p:nvPr>
        </p:nvSpPr>
        <p:spPr>
          <a:xfrm>
            <a:off x="6557599" y="6446646"/>
            <a:ext cx="2331049" cy="235550"/>
          </a:xfrm>
        </p:spPr>
        <p:txBody>
          <a:bodyPr vert="horz" lIns="91440" tIns="45720" rIns="91440" bIns="45720" rtlCol="0" anchor="ctr">
            <a:normAutofit/>
          </a:bodyPr>
          <a:lstStyle/>
          <a:p>
            <a:pPr algn="r">
              <a:spcAft>
                <a:spcPts val="600"/>
              </a:spcAft>
            </a:pPr>
            <a:fld id="{961EDE0C-E603-4C41-996E-C4121F55E6DF}" type="datetime6">
              <a:rPr lang="en-US" sz="825" smtClean="0">
                <a:solidFill>
                  <a:srgbClr val="898989"/>
                </a:solidFill>
              </a:rPr>
              <a:t>October 18</a:t>
            </a:fld>
            <a:endParaRPr lang="en-US" sz="825" dirty="0">
              <a:solidFill>
                <a:srgbClr val="898989"/>
              </a:solidFill>
            </a:endParaRPr>
          </a:p>
        </p:txBody>
      </p:sp>
      <p:sp>
        <p:nvSpPr>
          <p:cNvPr id="3" name="Slide Number Placeholder 2">
            <a:extLst>
              <a:ext uri="{FF2B5EF4-FFF2-40B4-BE49-F238E27FC236}">
                <a16:creationId xmlns:a16="http://schemas.microsoft.com/office/drawing/2014/main" id="{46C418F3-18E9-43B3-A751-8F92C54E551E}"/>
              </a:ext>
            </a:extLst>
          </p:cNvPr>
          <p:cNvSpPr>
            <a:spLocks noGrp="1"/>
          </p:cNvSpPr>
          <p:nvPr>
            <p:ph type="sldNum" sz="quarter" idx="12"/>
          </p:nvPr>
        </p:nvSpPr>
        <p:spPr/>
        <p:txBody>
          <a:bodyPr/>
          <a:lstStyle/>
          <a:p>
            <a:fld id="{E6858A3B-C02C-4AE2-953C-750ACDFEC8BB}" type="slidenum">
              <a:rPr lang="en-US" smtClean="0"/>
              <a:t>24</a:t>
            </a:fld>
            <a:endParaRPr lang="en-US" dirty="0"/>
          </a:p>
        </p:txBody>
      </p:sp>
    </p:spTree>
    <p:extLst>
      <p:ext uri="{BB962C8B-B14F-4D97-AF65-F5344CB8AC3E}">
        <p14:creationId xmlns:p14="http://schemas.microsoft.com/office/powerpoint/2010/main" val="1613895331"/>
      </p:ext>
    </p:extLst>
  </p:cSld>
  <p:clrMapOvr>
    <a:masterClrMapping/>
  </p:clrMapOvr>
  <mc:AlternateContent xmlns:mc="http://schemas.openxmlformats.org/markup-compatibility/2006" xmlns:p14="http://schemas.microsoft.com/office/powerpoint/2010/main">
    <mc:Choice Requires="p14">
      <p:transition spd="slow" p14:dur="3000" advTm="6161"/>
    </mc:Choice>
    <mc:Fallback xmlns="">
      <p:transition spd="slow" advTm="616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GB" sz="3100" dirty="0">
                <a:solidFill>
                  <a:srgbClr val="FFFFFF"/>
                </a:solidFill>
              </a:rPr>
              <a:t>Considerations I</a:t>
            </a:r>
          </a:p>
        </p:txBody>
      </p:sp>
      <p:sp>
        <p:nvSpPr>
          <p:cNvPr id="4" name="Date Placeholder 3"/>
          <p:cNvSpPr>
            <a:spLocks noGrp="1"/>
          </p:cNvSpPr>
          <p:nvPr>
            <p:ph type="dt" sz="half" idx="10"/>
          </p:nvPr>
        </p:nvSpPr>
        <p:spPr>
          <a:xfrm>
            <a:off x="5788398" y="341916"/>
            <a:ext cx="2331048" cy="314067"/>
          </a:xfrm>
        </p:spPr>
        <p:txBody>
          <a:bodyPr>
            <a:normAutofit/>
          </a:bodyPr>
          <a:lstStyle/>
          <a:p>
            <a:pPr algn="r">
              <a:spcAft>
                <a:spcPts val="600"/>
              </a:spcAft>
            </a:pPr>
            <a:fld id="{9C9F3646-F9F1-4163-9025-40585B604EC3}" type="datetime6">
              <a:rPr lang="en-US" sz="900" smtClean="0">
                <a:solidFill>
                  <a:srgbClr val="898989"/>
                </a:solidFill>
              </a:rPr>
              <a:t>October 18</a:t>
            </a:fld>
            <a:endParaRPr lang="en-US" sz="900" dirty="0">
              <a:solidFill>
                <a:srgbClr val="898989"/>
              </a:solidFill>
            </a:endParaRPr>
          </a:p>
        </p:txBody>
      </p:sp>
      <p:sp>
        <p:nvSpPr>
          <p:cNvPr id="3" name="Content Placeholder 2"/>
          <p:cNvSpPr>
            <a:spLocks noGrp="1"/>
          </p:cNvSpPr>
          <p:nvPr>
            <p:ph idx="1"/>
          </p:nvPr>
        </p:nvSpPr>
        <p:spPr>
          <a:xfrm>
            <a:off x="4567930" y="801866"/>
            <a:ext cx="3979563" cy="5230634"/>
          </a:xfrm>
        </p:spPr>
        <p:txBody>
          <a:bodyPr anchor="ctr">
            <a:normAutofit/>
          </a:bodyPr>
          <a:lstStyle/>
          <a:p>
            <a:r>
              <a:rPr lang="nl-NL" sz="2100" dirty="0">
                <a:solidFill>
                  <a:srgbClr val="000000"/>
                </a:solidFill>
              </a:rPr>
              <a:t>Control over 1,735,073 </a:t>
            </a:r>
            <a:r>
              <a:rPr lang="en-GB" sz="2100" dirty="0">
                <a:solidFill>
                  <a:srgbClr val="000000"/>
                </a:solidFill>
              </a:rPr>
              <a:t>Parts</a:t>
            </a:r>
          </a:p>
          <a:p>
            <a:pPr lvl="1"/>
            <a:r>
              <a:rPr lang="en-GB" sz="2100" dirty="0">
                <a:solidFill>
                  <a:srgbClr val="000000"/>
                </a:solidFill>
              </a:rPr>
              <a:t>Controlled</a:t>
            </a:r>
            <a:r>
              <a:rPr lang="nl-NL" sz="2100" dirty="0">
                <a:solidFill>
                  <a:srgbClr val="000000"/>
                </a:solidFill>
              </a:rPr>
              <a:t> in 5 </a:t>
            </a:r>
            <a:r>
              <a:rPr lang="en-GB" sz="2100" dirty="0">
                <a:solidFill>
                  <a:srgbClr val="000000"/>
                </a:solidFill>
              </a:rPr>
              <a:t>global</a:t>
            </a:r>
            <a:r>
              <a:rPr lang="nl-NL" sz="2100" dirty="0">
                <a:solidFill>
                  <a:srgbClr val="000000"/>
                </a:solidFill>
              </a:rPr>
              <a:t> warehouses out of </a:t>
            </a:r>
            <a:r>
              <a:rPr lang="en-GB" sz="2100" dirty="0">
                <a:solidFill>
                  <a:srgbClr val="000000"/>
                </a:solidFill>
              </a:rPr>
              <a:t>the</a:t>
            </a:r>
            <a:r>
              <a:rPr lang="nl-NL" sz="2100" dirty="0">
                <a:solidFill>
                  <a:srgbClr val="000000"/>
                </a:solidFill>
              </a:rPr>
              <a:t> 961 </a:t>
            </a:r>
            <a:endParaRPr lang="en-GB" sz="2100" dirty="0">
              <a:solidFill>
                <a:srgbClr val="000000"/>
              </a:solidFill>
            </a:endParaRPr>
          </a:p>
          <a:p>
            <a:r>
              <a:rPr lang="nl-NL" sz="2100" dirty="0">
                <a:solidFill>
                  <a:srgbClr val="000000"/>
                </a:solidFill>
              </a:rPr>
              <a:t>Over 217 </a:t>
            </a:r>
            <a:r>
              <a:rPr lang="en-GB" sz="2100" dirty="0">
                <a:solidFill>
                  <a:srgbClr val="000000"/>
                </a:solidFill>
              </a:rPr>
              <a:t>Article</a:t>
            </a:r>
            <a:r>
              <a:rPr lang="nl-NL" sz="2100" dirty="0">
                <a:solidFill>
                  <a:srgbClr val="000000"/>
                </a:solidFill>
              </a:rPr>
              <a:t> </a:t>
            </a:r>
            <a:r>
              <a:rPr lang="en-GB" sz="2100" dirty="0">
                <a:solidFill>
                  <a:srgbClr val="000000"/>
                </a:solidFill>
              </a:rPr>
              <a:t>groups</a:t>
            </a:r>
          </a:p>
          <a:p>
            <a:r>
              <a:rPr lang="en-GB" sz="2100" dirty="0">
                <a:solidFill>
                  <a:srgbClr val="000000"/>
                </a:solidFill>
              </a:rPr>
              <a:t>From</a:t>
            </a:r>
            <a:r>
              <a:rPr lang="nl-NL" sz="2100" dirty="0">
                <a:solidFill>
                  <a:srgbClr val="000000"/>
                </a:solidFill>
              </a:rPr>
              <a:t> 961 Warehouses </a:t>
            </a:r>
            <a:r>
              <a:rPr lang="en-GB" sz="2100" dirty="0">
                <a:solidFill>
                  <a:srgbClr val="000000"/>
                </a:solidFill>
              </a:rPr>
              <a:t>globally</a:t>
            </a:r>
          </a:p>
          <a:p>
            <a:r>
              <a:rPr lang="nl-NL" sz="2100" dirty="0">
                <a:solidFill>
                  <a:srgbClr val="000000"/>
                </a:solidFill>
              </a:rPr>
              <a:t>2,201 </a:t>
            </a:r>
            <a:r>
              <a:rPr lang="en-GB" sz="2100" dirty="0">
                <a:solidFill>
                  <a:srgbClr val="000000"/>
                </a:solidFill>
              </a:rPr>
              <a:t>sourcing</a:t>
            </a:r>
            <a:r>
              <a:rPr lang="nl-NL" sz="2100" dirty="0">
                <a:solidFill>
                  <a:srgbClr val="000000"/>
                </a:solidFill>
              </a:rPr>
              <a:t> partners</a:t>
            </a:r>
          </a:p>
          <a:p>
            <a:r>
              <a:rPr lang="nl-NL" sz="2100" dirty="0">
                <a:solidFill>
                  <a:srgbClr val="000000"/>
                </a:solidFill>
              </a:rPr>
              <a:t>2,998 </a:t>
            </a:r>
            <a:r>
              <a:rPr lang="en-GB" sz="2100" dirty="0">
                <a:solidFill>
                  <a:srgbClr val="000000"/>
                </a:solidFill>
              </a:rPr>
              <a:t>clients</a:t>
            </a:r>
            <a:r>
              <a:rPr lang="nl-NL" sz="2100" dirty="0">
                <a:solidFill>
                  <a:srgbClr val="000000"/>
                </a:solidFill>
              </a:rPr>
              <a:t> </a:t>
            </a:r>
            <a:r>
              <a:rPr lang="en-GB" sz="2100" dirty="0">
                <a:solidFill>
                  <a:srgbClr val="000000"/>
                </a:solidFill>
              </a:rPr>
              <a:t>globally</a:t>
            </a:r>
          </a:p>
          <a:p>
            <a:r>
              <a:rPr lang="nl-NL" sz="2100" dirty="0">
                <a:solidFill>
                  <a:srgbClr val="000000"/>
                </a:solidFill>
              </a:rPr>
              <a:t>4,657 quotes </a:t>
            </a:r>
            <a:r>
              <a:rPr lang="en-GB" sz="2100" dirty="0">
                <a:solidFill>
                  <a:srgbClr val="000000"/>
                </a:solidFill>
              </a:rPr>
              <a:t>brought</a:t>
            </a:r>
            <a:r>
              <a:rPr lang="nl-NL" sz="2100" dirty="0">
                <a:solidFill>
                  <a:srgbClr val="000000"/>
                </a:solidFill>
              </a:rPr>
              <a:t> out in 2017</a:t>
            </a:r>
          </a:p>
          <a:p>
            <a:endParaRPr lang="nl-NL" sz="2100" dirty="0">
              <a:solidFill>
                <a:srgbClr val="000000"/>
              </a:solidFill>
            </a:endParaRPr>
          </a:p>
          <a:p>
            <a:endParaRPr lang="en-GB" sz="2100" dirty="0">
              <a:solidFill>
                <a:srgbClr val="000000"/>
              </a:solidFill>
            </a:endParaRPr>
          </a:p>
        </p:txBody>
      </p:sp>
      <p:sp>
        <p:nvSpPr>
          <p:cNvPr id="5" name="Footer Placeholder 4"/>
          <p:cNvSpPr>
            <a:spLocks noGrp="1"/>
          </p:cNvSpPr>
          <p:nvPr>
            <p:ph type="ftr" sz="quarter" idx="11"/>
          </p:nvPr>
        </p:nvSpPr>
        <p:spPr>
          <a:xfrm>
            <a:off x="4152275" y="6223702"/>
            <a:ext cx="3967171" cy="314067"/>
          </a:xfrm>
        </p:spPr>
        <p:txBody>
          <a:bodyPr>
            <a:normAutofit/>
          </a:bodyPr>
          <a:lstStyle/>
          <a:p>
            <a:pPr algn="r">
              <a:spcAft>
                <a:spcPts val="600"/>
              </a:spcAft>
            </a:pPr>
            <a:r>
              <a:rPr lang="en-GB" sz="900" dirty="0">
                <a:solidFill>
                  <a:srgbClr val="898989"/>
                </a:solidFill>
              </a:rPr>
              <a:t>" Taking Service to the next level " Aile Aviation Services</a:t>
            </a:r>
            <a:endParaRPr lang="en-US" sz="900" dirty="0">
              <a:solidFill>
                <a:srgbClr val="898989"/>
              </a:solidFill>
            </a:endParaRPr>
          </a:p>
        </p:txBody>
      </p:sp>
      <p:sp>
        <p:nvSpPr>
          <p:cNvPr id="6" name="Slide Number Placeholder 5">
            <a:extLst>
              <a:ext uri="{FF2B5EF4-FFF2-40B4-BE49-F238E27FC236}">
                <a16:creationId xmlns:a16="http://schemas.microsoft.com/office/drawing/2014/main" id="{651FB3F5-A268-43E4-9EFD-7691D846AD61}"/>
              </a:ext>
            </a:extLst>
          </p:cNvPr>
          <p:cNvSpPr>
            <a:spLocks noGrp="1"/>
          </p:cNvSpPr>
          <p:nvPr>
            <p:ph type="sldNum" sz="quarter" idx="12"/>
          </p:nvPr>
        </p:nvSpPr>
        <p:spPr/>
        <p:txBody>
          <a:bodyPr/>
          <a:lstStyle/>
          <a:p>
            <a:fld id="{E6858A3B-C02C-4AE2-953C-750ACDFEC8BB}" type="slidenum">
              <a:rPr lang="en-US" smtClean="0"/>
              <a:t>3</a:t>
            </a:fld>
            <a:endParaRPr lang="en-US" dirty="0"/>
          </a:p>
        </p:txBody>
      </p:sp>
    </p:spTree>
    <p:extLst>
      <p:ext uri="{BB962C8B-B14F-4D97-AF65-F5344CB8AC3E}">
        <p14:creationId xmlns:p14="http://schemas.microsoft.com/office/powerpoint/2010/main" val="2381644607"/>
      </p:ext>
    </p:extLst>
  </p:cSld>
  <p:clrMapOvr>
    <a:masterClrMapping/>
  </p:clrMapOvr>
  <mc:AlternateContent xmlns:mc="http://schemas.openxmlformats.org/markup-compatibility/2006" xmlns:p14="http://schemas.microsoft.com/office/powerpoint/2010/main">
    <mc:Choice Requires="p14">
      <p:transition spd="slow" p14:dur="3000" advTm="13854"/>
    </mc:Choice>
    <mc:Fallback xmlns="">
      <p:transition spd="slow" advTm="1385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GB" sz="3100" dirty="0">
                <a:solidFill>
                  <a:srgbClr val="FFFFFF"/>
                </a:solidFill>
              </a:rPr>
              <a:t>Considerations II</a:t>
            </a:r>
          </a:p>
        </p:txBody>
      </p:sp>
      <p:sp>
        <p:nvSpPr>
          <p:cNvPr id="4" name="Date Placeholder 3"/>
          <p:cNvSpPr>
            <a:spLocks noGrp="1"/>
          </p:cNvSpPr>
          <p:nvPr>
            <p:ph type="dt" sz="half" idx="10"/>
          </p:nvPr>
        </p:nvSpPr>
        <p:spPr>
          <a:xfrm>
            <a:off x="5788398" y="341916"/>
            <a:ext cx="2331048" cy="314067"/>
          </a:xfrm>
        </p:spPr>
        <p:txBody>
          <a:bodyPr>
            <a:normAutofit/>
          </a:bodyPr>
          <a:lstStyle/>
          <a:p>
            <a:pPr algn="r">
              <a:spcAft>
                <a:spcPts val="600"/>
              </a:spcAft>
            </a:pPr>
            <a:fld id="{CC5B936F-4D6D-4899-BA6B-FF6C0C0C1C4D}" type="datetime6">
              <a:rPr lang="en-US" sz="900" smtClean="0">
                <a:solidFill>
                  <a:srgbClr val="898989"/>
                </a:solidFill>
              </a:rPr>
              <a:t>October 18</a:t>
            </a:fld>
            <a:endParaRPr lang="en-US" sz="900" dirty="0">
              <a:solidFill>
                <a:srgbClr val="898989"/>
              </a:solidFill>
            </a:endParaRPr>
          </a:p>
        </p:txBody>
      </p:sp>
      <p:sp>
        <p:nvSpPr>
          <p:cNvPr id="3" name="Content Placeholder 2"/>
          <p:cNvSpPr>
            <a:spLocks noGrp="1"/>
          </p:cNvSpPr>
          <p:nvPr>
            <p:ph idx="1"/>
          </p:nvPr>
        </p:nvSpPr>
        <p:spPr>
          <a:xfrm>
            <a:off x="4567930" y="801866"/>
            <a:ext cx="3979563" cy="5230634"/>
          </a:xfrm>
        </p:spPr>
        <p:txBody>
          <a:bodyPr anchor="ctr">
            <a:normAutofit/>
          </a:bodyPr>
          <a:lstStyle/>
          <a:p>
            <a:r>
              <a:rPr lang="en-GB" sz="2100" dirty="0">
                <a:solidFill>
                  <a:srgbClr val="000000"/>
                </a:solidFill>
              </a:rPr>
              <a:t>Established industry contacts and relationships</a:t>
            </a:r>
          </a:p>
          <a:p>
            <a:pPr lvl="1"/>
            <a:r>
              <a:rPr lang="en-GB" sz="2100" i="1" dirty="0">
                <a:solidFill>
                  <a:srgbClr val="000000"/>
                </a:solidFill>
              </a:rPr>
              <a:t>Boeing, Airbus, Fokker, BAE etc. up to 4,424 contacts</a:t>
            </a:r>
          </a:p>
          <a:p>
            <a:r>
              <a:rPr lang="en-GB" sz="2100" dirty="0">
                <a:solidFill>
                  <a:srgbClr val="000000"/>
                </a:solidFill>
              </a:rPr>
              <a:t>Baseline turn over established</a:t>
            </a:r>
          </a:p>
          <a:p>
            <a:r>
              <a:rPr lang="en-GB" sz="2100" dirty="0">
                <a:solidFill>
                  <a:srgbClr val="000000"/>
                </a:solidFill>
              </a:rPr>
              <a:t>Statistic Cost control available</a:t>
            </a:r>
          </a:p>
          <a:p>
            <a:r>
              <a:rPr lang="en-GB" sz="2100" dirty="0">
                <a:solidFill>
                  <a:srgbClr val="000000"/>
                </a:solidFill>
              </a:rPr>
              <a:t>In the market as from 1993</a:t>
            </a:r>
          </a:p>
          <a:p>
            <a:r>
              <a:rPr lang="en-GB" sz="2100" dirty="0">
                <a:solidFill>
                  <a:srgbClr val="000000"/>
                </a:solidFill>
              </a:rPr>
              <a:t>Global operations</a:t>
            </a:r>
          </a:p>
          <a:p>
            <a:r>
              <a:rPr lang="en-GB" sz="2100" dirty="0">
                <a:solidFill>
                  <a:srgbClr val="000000"/>
                </a:solidFill>
              </a:rPr>
              <a:t>Standing Organization</a:t>
            </a:r>
          </a:p>
          <a:p>
            <a:r>
              <a:rPr lang="en-GB" sz="2100" dirty="0">
                <a:solidFill>
                  <a:srgbClr val="000000"/>
                </a:solidFill>
              </a:rPr>
              <a:t>Highly appreciated Logistical service</a:t>
            </a:r>
          </a:p>
          <a:p>
            <a:pPr marL="0" indent="0">
              <a:buNone/>
            </a:pPr>
            <a:endParaRPr lang="en-GB" sz="2100" dirty="0">
              <a:solidFill>
                <a:srgbClr val="000000"/>
              </a:solidFill>
            </a:endParaRPr>
          </a:p>
          <a:p>
            <a:endParaRPr lang="en-GB" sz="2100" dirty="0">
              <a:solidFill>
                <a:srgbClr val="000000"/>
              </a:solidFill>
            </a:endParaRPr>
          </a:p>
        </p:txBody>
      </p:sp>
      <p:sp>
        <p:nvSpPr>
          <p:cNvPr id="5" name="Footer Placeholder 4"/>
          <p:cNvSpPr>
            <a:spLocks noGrp="1"/>
          </p:cNvSpPr>
          <p:nvPr>
            <p:ph type="ftr" sz="quarter" idx="11"/>
          </p:nvPr>
        </p:nvSpPr>
        <p:spPr>
          <a:xfrm>
            <a:off x="4152275" y="6223702"/>
            <a:ext cx="3967171" cy="314067"/>
          </a:xfrm>
        </p:spPr>
        <p:txBody>
          <a:bodyPr>
            <a:normAutofit/>
          </a:bodyPr>
          <a:lstStyle/>
          <a:p>
            <a:pPr algn="r">
              <a:spcAft>
                <a:spcPts val="600"/>
              </a:spcAft>
            </a:pPr>
            <a:r>
              <a:rPr lang="en-GB" sz="900" dirty="0">
                <a:solidFill>
                  <a:srgbClr val="898989"/>
                </a:solidFill>
              </a:rPr>
              <a:t>" Taking Service to the next level " Aile Aviation Services</a:t>
            </a:r>
            <a:endParaRPr lang="en-US" sz="900" dirty="0">
              <a:solidFill>
                <a:srgbClr val="898989"/>
              </a:solidFill>
            </a:endParaRPr>
          </a:p>
        </p:txBody>
      </p:sp>
      <p:sp>
        <p:nvSpPr>
          <p:cNvPr id="6" name="Slide Number Placeholder 5">
            <a:extLst>
              <a:ext uri="{FF2B5EF4-FFF2-40B4-BE49-F238E27FC236}">
                <a16:creationId xmlns:a16="http://schemas.microsoft.com/office/drawing/2014/main" id="{B9BD738E-BFC0-4EE8-A451-B990D54A967E}"/>
              </a:ext>
            </a:extLst>
          </p:cNvPr>
          <p:cNvSpPr>
            <a:spLocks noGrp="1"/>
          </p:cNvSpPr>
          <p:nvPr>
            <p:ph type="sldNum" sz="quarter" idx="12"/>
          </p:nvPr>
        </p:nvSpPr>
        <p:spPr/>
        <p:txBody>
          <a:bodyPr/>
          <a:lstStyle/>
          <a:p>
            <a:fld id="{E6858A3B-C02C-4AE2-953C-750ACDFEC8BB}" type="slidenum">
              <a:rPr lang="en-US" smtClean="0"/>
              <a:t>4</a:t>
            </a:fld>
            <a:endParaRPr lang="en-US" dirty="0"/>
          </a:p>
        </p:txBody>
      </p:sp>
    </p:spTree>
    <p:extLst>
      <p:ext uri="{BB962C8B-B14F-4D97-AF65-F5344CB8AC3E}">
        <p14:creationId xmlns:p14="http://schemas.microsoft.com/office/powerpoint/2010/main" val="789579282"/>
      </p:ext>
    </p:extLst>
  </p:cSld>
  <p:clrMapOvr>
    <a:masterClrMapping/>
  </p:clrMapOvr>
  <mc:AlternateContent xmlns:mc="http://schemas.openxmlformats.org/markup-compatibility/2006" xmlns:p14="http://schemas.microsoft.com/office/powerpoint/2010/main">
    <mc:Choice Requires="p14">
      <p:transition spd="slow" p14:dur="3000" advTm="14072"/>
    </mc:Choice>
    <mc:Fallback xmlns="">
      <p:transition spd="slow" advTm="1407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GB" sz="3100" dirty="0">
                <a:solidFill>
                  <a:srgbClr val="FFFFFF"/>
                </a:solidFill>
              </a:rPr>
              <a:t>Considerations III</a:t>
            </a:r>
          </a:p>
        </p:txBody>
      </p:sp>
      <p:sp>
        <p:nvSpPr>
          <p:cNvPr id="4" name="Date Placeholder 3"/>
          <p:cNvSpPr>
            <a:spLocks noGrp="1"/>
          </p:cNvSpPr>
          <p:nvPr>
            <p:ph type="dt" sz="half" idx="10"/>
          </p:nvPr>
        </p:nvSpPr>
        <p:spPr>
          <a:xfrm>
            <a:off x="5788398" y="341916"/>
            <a:ext cx="2331048" cy="314067"/>
          </a:xfrm>
        </p:spPr>
        <p:txBody>
          <a:bodyPr>
            <a:normAutofit/>
          </a:bodyPr>
          <a:lstStyle/>
          <a:p>
            <a:pPr algn="r">
              <a:spcAft>
                <a:spcPts val="600"/>
              </a:spcAft>
            </a:pPr>
            <a:fld id="{7A527F03-05D1-4053-AEFF-69B176538BF0}" type="datetime6">
              <a:rPr lang="en-US" sz="900" smtClean="0">
                <a:solidFill>
                  <a:srgbClr val="898989"/>
                </a:solidFill>
              </a:rPr>
              <a:t>October 18</a:t>
            </a:fld>
            <a:endParaRPr lang="en-US" sz="900" dirty="0">
              <a:solidFill>
                <a:srgbClr val="898989"/>
              </a:solidFill>
            </a:endParaRPr>
          </a:p>
        </p:txBody>
      </p:sp>
      <p:sp>
        <p:nvSpPr>
          <p:cNvPr id="3" name="Content Placeholder 2"/>
          <p:cNvSpPr>
            <a:spLocks noGrp="1"/>
          </p:cNvSpPr>
          <p:nvPr>
            <p:ph idx="1"/>
          </p:nvPr>
        </p:nvSpPr>
        <p:spPr>
          <a:xfrm>
            <a:off x="4567930" y="801866"/>
            <a:ext cx="3979563" cy="5230634"/>
          </a:xfrm>
        </p:spPr>
        <p:txBody>
          <a:bodyPr anchor="ctr">
            <a:normAutofit/>
          </a:bodyPr>
          <a:lstStyle/>
          <a:p>
            <a:r>
              <a:rPr lang="en-GB" sz="2100" dirty="0">
                <a:solidFill>
                  <a:srgbClr val="000000"/>
                </a:solidFill>
              </a:rPr>
              <a:t>On stop shopping service offering</a:t>
            </a:r>
          </a:p>
          <a:p>
            <a:r>
              <a:rPr lang="en-GB" sz="2100" dirty="0">
                <a:solidFill>
                  <a:srgbClr val="000000"/>
                </a:solidFill>
              </a:rPr>
              <a:t>legally sound industry contracts in place</a:t>
            </a:r>
          </a:p>
          <a:p>
            <a:pPr lvl="1"/>
            <a:r>
              <a:rPr lang="en-GB" sz="2100" dirty="0">
                <a:solidFill>
                  <a:srgbClr val="000000"/>
                </a:solidFill>
              </a:rPr>
              <a:t>MOU’s, LOI’s, Sales Contracts, Exchange contract’s, NCND’s, Terms of delivery, Terms of purchase and many other…</a:t>
            </a:r>
          </a:p>
          <a:p>
            <a:pPr marL="0" indent="0">
              <a:buNone/>
            </a:pPr>
            <a:r>
              <a:rPr lang="en-GB" sz="2100" i="1" dirty="0">
                <a:solidFill>
                  <a:srgbClr val="000000"/>
                </a:solidFill>
              </a:rPr>
              <a:t>For more detailed information on our Service offerings please check presentation </a:t>
            </a:r>
            <a:r>
              <a:rPr lang="nl-NL" sz="2100" i="1" dirty="0">
                <a:solidFill>
                  <a:srgbClr val="000000"/>
                </a:solidFill>
              </a:rPr>
              <a:t>“</a:t>
            </a:r>
            <a:r>
              <a:rPr lang="en-GB" sz="2100" i="1" dirty="0">
                <a:solidFill>
                  <a:srgbClr val="000000"/>
                </a:solidFill>
              </a:rPr>
              <a:t>Introduction</a:t>
            </a:r>
            <a:r>
              <a:rPr lang="nl-NL" sz="2100" i="1" dirty="0">
                <a:solidFill>
                  <a:srgbClr val="000000"/>
                </a:solidFill>
              </a:rPr>
              <a:t> </a:t>
            </a:r>
            <a:r>
              <a:rPr lang="en-GB" sz="2100" i="1" dirty="0">
                <a:solidFill>
                  <a:srgbClr val="000000"/>
                </a:solidFill>
              </a:rPr>
              <a:t>to</a:t>
            </a:r>
            <a:r>
              <a:rPr lang="nl-NL" sz="2100" i="1" dirty="0">
                <a:solidFill>
                  <a:srgbClr val="000000"/>
                </a:solidFill>
              </a:rPr>
              <a:t> Flight”</a:t>
            </a:r>
            <a:endParaRPr lang="en-GB" sz="2100" i="1" dirty="0">
              <a:solidFill>
                <a:srgbClr val="000000"/>
              </a:solidFill>
            </a:endParaRPr>
          </a:p>
          <a:p>
            <a:pPr marL="0" indent="0">
              <a:buNone/>
            </a:pPr>
            <a:endParaRPr lang="en-GB" sz="2100" dirty="0">
              <a:solidFill>
                <a:srgbClr val="000000"/>
              </a:solidFill>
            </a:endParaRPr>
          </a:p>
        </p:txBody>
      </p:sp>
      <p:sp>
        <p:nvSpPr>
          <p:cNvPr id="5" name="Footer Placeholder 4"/>
          <p:cNvSpPr>
            <a:spLocks noGrp="1"/>
          </p:cNvSpPr>
          <p:nvPr>
            <p:ph type="ftr" sz="quarter" idx="11"/>
          </p:nvPr>
        </p:nvSpPr>
        <p:spPr>
          <a:xfrm>
            <a:off x="4152275" y="6223702"/>
            <a:ext cx="3967171" cy="314067"/>
          </a:xfrm>
        </p:spPr>
        <p:txBody>
          <a:bodyPr>
            <a:normAutofit/>
          </a:bodyPr>
          <a:lstStyle/>
          <a:p>
            <a:pPr algn="r">
              <a:spcAft>
                <a:spcPts val="600"/>
              </a:spcAft>
            </a:pPr>
            <a:r>
              <a:rPr lang="en-GB" sz="900" dirty="0">
                <a:solidFill>
                  <a:srgbClr val="898989"/>
                </a:solidFill>
              </a:rPr>
              <a:t>" Taking Service to the next level " Aile Aviation Services</a:t>
            </a:r>
            <a:endParaRPr lang="en-US" sz="900" dirty="0">
              <a:solidFill>
                <a:srgbClr val="898989"/>
              </a:solidFill>
            </a:endParaRPr>
          </a:p>
        </p:txBody>
      </p:sp>
      <p:sp>
        <p:nvSpPr>
          <p:cNvPr id="6" name="Slide Number Placeholder 5">
            <a:extLst>
              <a:ext uri="{FF2B5EF4-FFF2-40B4-BE49-F238E27FC236}">
                <a16:creationId xmlns:a16="http://schemas.microsoft.com/office/drawing/2014/main" id="{56FB8D63-F157-445C-B784-D063B1641BF8}"/>
              </a:ext>
            </a:extLst>
          </p:cNvPr>
          <p:cNvSpPr>
            <a:spLocks noGrp="1"/>
          </p:cNvSpPr>
          <p:nvPr>
            <p:ph type="sldNum" sz="quarter" idx="12"/>
          </p:nvPr>
        </p:nvSpPr>
        <p:spPr/>
        <p:txBody>
          <a:bodyPr/>
          <a:lstStyle/>
          <a:p>
            <a:fld id="{E6858A3B-C02C-4AE2-953C-750ACDFEC8BB}" type="slidenum">
              <a:rPr lang="en-US" smtClean="0"/>
              <a:t>5</a:t>
            </a:fld>
            <a:endParaRPr lang="en-US" dirty="0"/>
          </a:p>
        </p:txBody>
      </p:sp>
    </p:spTree>
    <p:extLst>
      <p:ext uri="{BB962C8B-B14F-4D97-AF65-F5344CB8AC3E}">
        <p14:creationId xmlns:p14="http://schemas.microsoft.com/office/powerpoint/2010/main" val="1197101993"/>
      </p:ext>
    </p:extLst>
  </p:cSld>
  <p:clrMapOvr>
    <a:masterClrMapping/>
  </p:clrMapOvr>
  <mc:AlternateContent xmlns:mc="http://schemas.openxmlformats.org/markup-compatibility/2006" xmlns:p14="http://schemas.microsoft.com/office/powerpoint/2010/main">
    <mc:Choice Requires="p14">
      <p:transition spd="slow" p14:dur="3000" advTm="13930"/>
    </mc:Choice>
    <mc:Fallback xmlns="">
      <p:transition spd="slow" advTm="1393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GB" sz="3700" dirty="0">
                <a:solidFill>
                  <a:srgbClr val="FFFFFF"/>
                </a:solidFill>
              </a:rPr>
              <a:t>Some</a:t>
            </a:r>
            <a:r>
              <a:rPr lang="nl-NL" sz="3700" dirty="0">
                <a:solidFill>
                  <a:srgbClr val="FFFFFF"/>
                </a:solidFill>
              </a:rPr>
              <a:t> performance data</a:t>
            </a:r>
            <a:endParaRPr lang="en-GB" sz="3700" dirty="0">
              <a:solidFill>
                <a:srgbClr val="FFFFFF"/>
              </a:solidFill>
            </a:endParaRPr>
          </a:p>
        </p:txBody>
      </p:sp>
      <p:sp>
        <p:nvSpPr>
          <p:cNvPr id="4" name="Date Placeholder 3"/>
          <p:cNvSpPr>
            <a:spLocks noGrp="1"/>
          </p:cNvSpPr>
          <p:nvPr>
            <p:ph type="dt" sz="half" idx="10"/>
          </p:nvPr>
        </p:nvSpPr>
        <p:spPr>
          <a:xfrm>
            <a:off x="5788398" y="341916"/>
            <a:ext cx="2331048" cy="314067"/>
          </a:xfrm>
        </p:spPr>
        <p:txBody>
          <a:bodyPr>
            <a:normAutofit/>
          </a:bodyPr>
          <a:lstStyle/>
          <a:p>
            <a:pPr algn="r">
              <a:spcAft>
                <a:spcPts val="600"/>
              </a:spcAft>
            </a:pPr>
            <a:fld id="{7A4A9D39-1FD5-4155-9764-636311A903EE}" type="datetime6">
              <a:rPr lang="en-US" sz="900" smtClean="0">
                <a:solidFill>
                  <a:srgbClr val="898989"/>
                </a:solidFill>
              </a:rPr>
              <a:t>October 18</a:t>
            </a:fld>
            <a:endParaRPr lang="en-US" sz="900" dirty="0">
              <a:solidFill>
                <a:srgbClr val="898989"/>
              </a:solidFill>
            </a:endParaRPr>
          </a:p>
        </p:txBody>
      </p:sp>
      <p:sp>
        <p:nvSpPr>
          <p:cNvPr id="3" name="Content Placeholder 2"/>
          <p:cNvSpPr>
            <a:spLocks noGrp="1"/>
          </p:cNvSpPr>
          <p:nvPr>
            <p:ph idx="1"/>
          </p:nvPr>
        </p:nvSpPr>
        <p:spPr>
          <a:xfrm>
            <a:off x="4567930" y="801866"/>
            <a:ext cx="3979563" cy="5230634"/>
          </a:xfrm>
        </p:spPr>
        <p:txBody>
          <a:bodyPr anchor="ctr">
            <a:normAutofit/>
          </a:bodyPr>
          <a:lstStyle/>
          <a:p>
            <a:r>
              <a:rPr lang="en-GB" sz="1900" dirty="0">
                <a:solidFill>
                  <a:srgbClr val="000000"/>
                </a:solidFill>
              </a:rPr>
              <a:t>Considering</a:t>
            </a:r>
            <a:r>
              <a:rPr lang="nl-NL" sz="1900" dirty="0">
                <a:solidFill>
                  <a:srgbClr val="000000"/>
                </a:solidFill>
              </a:rPr>
              <a:t> </a:t>
            </a:r>
            <a:r>
              <a:rPr lang="en-GB" sz="1900" dirty="0">
                <a:solidFill>
                  <a:srgbClr val="000000"/>
                </a:solidFill>
              </a:rPr>
              <a:t>global</a:t>
            </a:r>
            <a:r>
              <a:rPr lang="nl-NL" sz="1900" dirty="0">
                <a:solidFill>
                  <a:srgbClr val="000000"/>
                </a:solidFill>
              </a:rPr>
              <a:t> </a:t>
            </a:r>
            <a:r>
              <a:rPr lang="en-GB" sz="1900" dirty="0">
                <a:solidFill>
                  <a:srgbClr val="000000"/>
                </a:solidFill>
              </a:rPr>
              <a:t>coverage</a:t>
            </a:r>
          </a:p>
          <a:p>
            <a:endParaRPr lang="en-GB" sz="1900" dirty="0">
              <a:solidFill>
                <a:srgbClr val="000000"/>
              </a:solidFill>
            </a:endParaRPr>
          </a:p>
          <a:p>
            <a:pPr lvl="1"/>
            <a:r>
              <a:rPr lang="nl-NL" sz="1900" dirty="0">
                <a:solidFill>
                  <a:srgbClr val="000000"/>
                </a:solidFill>
              </a:rPr>
              <a:t>On time delivery	91,4 %</a:t>
            </a:r>
          </a:p>
          <a:p>
            <a:pPr lvl="2"/>
            <a:r>
              <a:rPr lang="en-GB" sz="1900" dirty="0">
                <a:solidFill>
                  <a:srgbClr val="000000"/>
                </a:solidFill>
              </a:rPr>
              <a:t>Based</a:t>
            </a:r>
            <a:r>
              <a:rPr lang="nl-NL" sz="1900" dirty="0">
                <a:solidFill>
                  <a:srgbClr val="000000"/>
                </a:solidFill>
              </a:rPr>
              <a:t> on </a:t>
            </a:r>
            <a:r>
              <a:rPr lang="en-GB" sz="1900" dirty="0">
                <a:solidFill>
                  <a:srgbClr val="000000"/>
                </a:solidFill>
              </a:rPr>
              <a:t>Clients</a:t>
            </a:r>
            <a:r>
              <a:rPr lang="nl-NL" sz="1900" dirty="0">
                <a:solidFill>
                  <a:srgbClr val="000000"/>
                </a:solidFill>
              </a:rPr>
              <a:t> </a:t>
            </a:r>
            <a:r>
              <a:rPr lang="en-GB" sz="1900" dirty="0">
                <a:solidFill>
                  <a:srgbClr val="000000"/>
                </a:solidFill>
              </a:rPr>
              <a:t>expectation</a:t>
            </a:r>
          </a:p>
          <a:p>
            <a:pPr lvl="1"/>
            <a:r>
              <a:rPr lang="en-GB" sz="1900" dirty="0">
                <a:solidFill>
                  <a:srgbClr val="000000"/>
                </a:solidFill>
              </a:rPr>
              <a:t>Of the On time delivery almost 50 % where Early</a:t>
            </a:r>
            <a:r>
              <a:rPr lang="nl-NL" sz="1900" dirty="0">
                <a:solidFill>
                  <a:srgbClr val="000000"/>
                </a:solidFill>
              </a:rPr>
              <a:t> delivery</a:t>
            </a:r>
          </a:p>
          <a:p>
            <a:pPr lvl="2"/>
            <a:r>
              <a:rPr lang="nl-NL" sz="1900" dirty="0">
                <a:solidFill>
                  <a:srgbClr val="000000"/>
                </a:solidFill>
              </a:rPr>
              <a:t>Beyond </a:t>
            </a:r>
            <a:r>
              <a:rPr lang="en-GB" sz="1900" dirty="0">
                <a:solidFill>
                  <a:srgbClr val="000000"/>
                </a:solidFill>
              </a:rPr>
              <a:t>Clients</a:t>
            </a:r>
            <a:r>
              <a:rPr lang="nl-NL" sz="1900" dirty="0">
                <a:solidFill>
                  <a:srgbClr val="000000"/>
                </a:solidFill>
              </a:rPr>
              <a:t> </a:t>
            </a:r>
            <a:r>
              <a:rPr lang="en-GB" sz="1900" dirty="0">
                <a:solidFill>
                  <a:srgbClr val="000000"/>
                </a:solidFill>
              </a:rPr>
              <a:t>expectation</a:t>
            </a:r>
            <a:r>
              <a:rPr lang="nl-NL" sz="1900" dirty="0">
                <a:solidFill>
                  <a:srgbClr val="000000"/>
                </a:solidFill>
              </a:rPr>
              <a:t>	</a:t>
            </a:r>
          </a:p>
          <a:p>
            <a:pPr lvl="1"/>
            <a:r>
              <a:rPr lang="nl-NL" sz="1900" dirty="0">
                <a:solidFill>
                  <a:srgbClr val="000000"/>
                </a:solidFill>
              </a:rPr>
              <a:t>Late delivery		 8,6 %</a:t>
            </a:r>
          </a:p>
          <a:p>
            <a:pPr lvl="2"/>
            <a:r>
              <a:rPr lang="en-GB" sz="1900" i="1" dirty="0">
                <a:solidFill>
                  <a:srgbClr val="000000"/>
                </a:solidFill>
              </a:rPr>
              <a:t>Late payment by Customers, &amp; parts held until payment received, accounts for approx. 87,5% of all late deliveries</a:t>
            </a:r>
            <a:endParaRPr lang="nl-NL" sz="1900" dirty="0">
              <a:solidFill>
                <a:srgbClr val="000000"/>
              </a:solidFill>
            </a:endParaRPr>
          </a:p>
          <a:p>
            <a:pPr marL="457200" lvl="1" indent="0">
              <a:buNone/>
            </a:pPr>
            <a:endParaRPr lang="nl-NL" sz="1900" dirty="0">
              <a:solidFill>
                <a:srgbClr val="000000"/>
              </a:solidFill>
            </a:endParaRPr>
          </a:p>
        </p:txBody>
      </p:sp>
      <p:sp>
        <p:nvSpPr>
          <p:cNvPr id="5" name="Footer Placeholder 4"/>
          <p:cNvSpPr>
            <a:spLocks noGrp="1"/>
          </p:cNvSpPr>
          <p:nvPr>
            <p:ph type="ftr" sz="quarter" idx="11"/>
          </p:nvPr>
        </p:nvSpPr>
        <p:spPr>
          <a:xfrm>
            <a:off x="4152275" y="6223702"/>
            <a:ext cx="3967171" cy="314067"/>
          </a:xfrm>
        </p:spPr>
        <p:txBody>
          <a:bodyPr>
            <a:normAutofit/>
          </a:bodyPr>
          <a:lstStyle/>
          <a:p>
            <a:pPr algn="r">
              <a:spcAft>
                <a:spcPts val="600"/>
              </a:spcAft>
            </a:pPr>
            <a:r>
              <a:rPr lang="en-GB" sz="900" dirty="0">
                <a:solidFill>
                  <a:srgbClr val="898989"/>
                </a:solidFill>
              </a:rPr>
              <a:t>" Taking Service to the next level " Aile Aviation Services</a:t>
            </a:r>
            <a:endParaRPr lang="en-US" sz="900" dirty="0">
              <a:solidFill>
                <a:srgbClr val="898989"/>
              </a:solidFill>
            </a:endParaRPr>
          </a:p>
        </p:txBody>
      </p:sp>
      <p:sp>
        <p:nvSpPr>
          <p:cNvPr id="6" name="Slide Number Placeholder 5">
            <a:extLst>
              <a:ext uri="{FF2B5EF4-FFF2-40B4-BE49-F238E27FC236}">
                <a16:creationId xmlns:a16="http://schemas.microsoft.com/office/drawing/2014/main" id="{9901FAC2-B10E-45A8-8DCC-B385F28E0845}"/>
              </a:ext>
            </a:extLst>
          </p:cNvPr>
          <p:cNvSpPr>
            <a:spLocks noGrp="1"/>
          </p:cNvSpPr>
          <p:nvPr>
            <p:ph type="sldNum" sz="quarter" idx="12"/>
          </p:nvPr>
        </p:nvSpPr>
        <p:spPr/>
        <p:txBody>
          <a:bodyPr/>
          <a:lstStyle/>
          <a:p>
            <a:fld id="{E6858A3B-C02C-4AE2-953C-750ACDFEC8BB}" type="slidenum">
              <a:rPr lang="en-US" smtClean="0"/>
              <a:t>6</a:t>
            </a:fld>
            <a:endParaRPr lang="en-US" dirty="0"/>
          </a:p>
        </p:txBody>
      </p:sp>
    </p:spTree>
    <p:extLst>
      <p:ext uri="{BB962C8B-B14F-4D97-AF65-F5344CB8AC3E}">
        <p14:creationId xmlns:p14="http://schemas.microsoft.com/office/powerpoint/2010/main" val="1165802590"/>
      </p:ext>
    </p:extLst>
  </p:cSld>
  <p:clrMapOvr>
    <a:masterClrMapping/>
  </p:clrMapOvr>
  <mc:AlternateContent xmlns:mc="http://schemas.openxmlformats.org/markup-compatibility/2006" xmlns:p14="http://schemas.microsoft.com/office/powerpoint/2010/main">
    <mc:Choice Requires="p14">
      <p:transition spd="slow" p14:dur="3000" advTm="14065"/>
    </mc:Choice>
    <mc:Fallback xmlns="">
      <p:transition spd="slow" advTm="1406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nl-NL" dirty="0">
                <a:solidFill>
                  <a:srgbClr val="FFFFFF"/>
                </a:solidFill>
              </a:rPr>
              <a:t>Systems &amp; Resources</a:t>
            </a:r>
            <a:endParaRPr lang="en-GB" dirty="0">
              <a:solidFill>
                <a:srgbClr val="FFFFFF"/>
              </a:solidFill>
            </a:endParaRPr>
          </a:p>
        </p:txBody>
      </p:sp>
      <p:sp>
        <p:nvSpPr>
          <p:cNvPr id="4" name="Date Placeholder 3"/>
          <p:cNvSpPr>
            <a:spLocks noGrp="1"/>
          </p:cNvSpPr>
          <p:nvPr>
            <p:ph type="dt" sz="half" idx="10"/>
          </p:nvPr>
        </p:nvSpPr>
        <p:spPr>
          <a:xfrm>
            <a:off x="5788398" y="341916"/>
            <a:ext cx="2331048" cy="314067"/>
          </a:xfrm>
        </p:spPr>
        <p:txBody>
          <a:bodyPr>
            <a:normAutofit/>
          </a:bodyPr>
          <a:lstStyle/>
          <a:p>
            <a:pPr algn="r">
              <a:spcAft>
                <a:spcPts val="600"/>
              </a:spcAft>
            </a:pPr>
            <a:fld id="{F9F5A9E6-E855-4993-A5BD-221962C9187C}" type="datetime6">
              <a:rPr lang="en-US" sz="900" smtClean="0">
                <a:solidFill>
                  <a:srgbClr val="898989"/>
                </a:solidFill>
              </a:rPr>
              <a:t>October 18</a:t>
            </a:fld>
            <a:endParaRPr lang="en-US" sz="900" dirty="0">
              <a:solidFill>
                <a:srgbClr val="898989"/>
              </a:solidFill>
            </a:endParaRPr>
          </a:p>
        </p:txBody>
      </p:sp>
      <p:sp>
        <p:nvSpPr>
          <p:cNvPr id="3" name="Content Placeholder 2"/>
          <p:cNvSpPr>
            <a:spLocks noGrp="1"/>
          </p:cNvSpPr>
          <p:nvPr>
            <p:ph idx="1"/>
          </p:nvPr>
        </p:nvSpPr>
        <p:spPr>
          <a:xfrm>
            <a:off x="4567930" y="801866"/>
            <a:ext cx="3979563" cy="5230634"/>
          </a:xfrm>
        </p:spPr>
        <p:txBody>
          <a:bodyPr anchor="ctr">
            <a:normAutofit/>
          </a:bodyPr>
          <a:lstStyle/>
          <a:p>
            <a:r>
              <a:rPr lang="nl-NL" sz="2100" dirty="0">
                <a:solidFill>
                  <a:srgbClr val="000000"/>
                </a:solidFill>
              </a:rPr>
              <a:t>We have </a:t>
            </a:r>
            <a:r>
              <a:rPr lang="en-GB" sz="2100" dirty="0">
                <a:solidFill>
                  <a:srgbClr val="000000"/>
                </a:solidFill>
              </a:rPr>
              <a:t>the</a:t>
            </a:r>
            <a:r>
              <a:rPr lang="nl-NL" sz="2100" dirty="0">
                <a:solidFill>
                  <a:srgbClr val="000000"/>
                </a:solidFill>
              </a:rPr>
              <a:t> IT </a:t>
            </a:r>
            <a:r>
              <a:rPr lang="en-GB" sz="2100" dirty="0">
                <a:solidFill>
                  <a:srgbClr val="000000"/>
                </a:solidFill>
              </a:rPr>
              <a:t>environments</a:t>
            </a:r>
            <a:r>
              <a:rPr lang="nl-NL" sz="2100" dirty="0">
                <a:solidFill>
                  <a:srgbClr val="000000"/>
                </a:solidFill>
              </a:rPr>
              <a:t> </a:t>
            </a:r>
            <a:r>
              <a:rPr lang="en-GB" sz="2100" dirty="0">
                <a:solidFill>
                  <a:srgbClr val="000000"/>
                </a:solidFill>
              </a:rPr>
              <a:t>in place</a:t>
            </a:r>
          </a:p>
          <a:p>
            <a:r>
              <a:rPr lang="nl-NL" sz="2100" dirty="0">
                <a:solidFill>
                  <a:srgbClr val="000000"/>
                </a:solidFill>
              </a:rPr>
              <a:t>We have </a:t>
            </a:r>
            <a:r>
              <a:rPr lang="en-GB" sz="2100" dirty="0">
                <a:solidFill>
                  <a:srgbClr val="000000"/>
                </a:solidFill>
              </a:rPr>
              <a:t>the</a:t>
            </a:r>
            <a:r>
              <a:rPr lang="nl-NL" sz="2100" dirty="0">
                <a:solidFill>
                  <a:srgbClr val="000000"/>
                </a:solidFill>
              </a:rPr>
              <a:t> systems </a:t>
            </a:r>
            <a:r>
              <a:rPr lang="en-GB" sz="2100" dirty="0">
                <a:solidFill>
                  <a:srgbClr val="000000"/>
                </a:solidFill>
              </a:rPr>
              <a:t>in place</a:t>
            </a:r>
          </a:p>
          <a:p>
            <a:r>
              <a:rPr lang="nl-NL" sz="2100" dirty="0">
                <a:solidFill>
                  <a:srgbClr val="000000"/>
                </a:solidFill>
              </a:rPr>
              <a:t>We entertain a </a:t>
            </a:r>
            <a:r>
              <a:rPr lang="en-GB" sz="2100" dirty="0">
                <a:solidFill>
                  <a:srgbClr val="000000"/>
                </a:solidFill>
              </a:rPr>
              <a:t>extensive</a:t>
            </a:r>
            <a:r>
              <a:rPr lang="nl-NL" sz="2100" dirty="0">
                <a:solidFill>
                  <a:srgbClr val="000000"/>
                </a:solidFill>
              </a:rPr>
              <a:t> </a:t>
            </a:r>
            <a:r>
              <a:rPr lang="en-GB" sz="2100" dirty="0">
                <a:solidFill>
                  <a:srgbClr val="000000"/>
                </a:solidFill>
              </a:rPr>
              <a:t>quality</a:t>
            </a:r>
            <a:r>
              <a:rPr lang="nl-NL" sz="2100" dirty="0">
                <a:solidFill>
                  <a:srgbClr val="000000"/>
                </a:solidFill>
              </a:rPr>
              <a:t> manual </a:t>
            </a:r>
            <a:r>
              <a:rPr lang="en-GB" sz="2100" dirty="0">
                <a:solidFill>
                  <a:srgbClr val="000000"/>
                </a:solidFill>
              </a:rPr>
              <a:t>that</a:t>
            </a:r>
            <a:r>
              <a:rPr lang="nl-NL" sz="2100" dirty="0">
                <a:solidFill>
                  <a:srgbClr val="000000"/>
                </a:solidFill>
              </a:rPr>
              <a:t> was </a:t>
            </a:r>
            <a:r>
              <a:rPr lang="en-GB" sz="2100" dirty="0">
                <a:solidFill>
                  <a:srgbClr val="000000"/>
                </a:solidFill>
              </a:rPr>
              <a:t>approved</a:t>
            </a:r>
            <a:r>
              <a:rPr lang="nl-NL" sz="2100" dirty="0">
                <a:solidFill>
                  <a:srgbClr val="000000"/>
                </a:solidFill>
              </a:rPr>
              <a:t> </a:t>
            </a:r>
            <a:r>
              <a:rPr lang="en-GB" sz="2100" dirty="0">
                <a:solidFill>
                  <a:srgbClr val="000000"/>
                </a:solidFill>
              </a:rPr>
              <a:t>year</a:t>
            </a:r>
            <a:r>
              <a:rPr lang="nl-NL" sz="2100" dirty="0">
                <a:solidFill>
                  <a:srgbClr val="000000"/>
                </a:solidFill>
              </a:rPr>
              <a:t> </a:t>
            </a:r>
            <a:r>
              <a:rPr lang="en-GB" sz="2100" dirty="0">
                <a:solidFill>
                  <a:srgbClr val="000000"/>
                </a:solidFill>
              </a:rPr>
              <a:t>after</a:t>
            </a:r>
            <a:r>
              <a:rPr lang="nl-NL" sz="2100" dirty="0">
                <a:solidFill>
                  <a:srgbClr val="000000"/>
                </a:solidFill>
              </a:rPr>
              <a:t> </a:t>
            </a:r>
            <a:r>
              <a:rPr lang="en-GB" sz="2100" dirty="0">
                <a:solidFill>
                  <a:srgbClr val="000000"/>
                </a:solidFill>
              </a:rPr>
              <a:t>year</a:t>
            </a:r>
          </a:p>
          <a:p>
            <a:r>
              <a:rPr lang="en-GB" sz="2100" dirty="0">
                <a:solidFill>
                  <a:srgbClr val="000000"/>
                </a:solidFill>
              </a:rPr>
              <a:t>We have NATO </a:t>
            </a:r>
            <a:r>
              <a:rPr lang="en-GB" sz="2100" dirty="0" err="1">
                <a:solidFill>
                  <a:srgbClr val="000000"/>
                </a:solidFill>
              </a:rPr>
              <a:t>NCage</a:t>
            </a:r>
            <a:r>
              <a:rPr lang="en-GB" sz="2100" dirty="0">
                <a:solidFill>
                  <a:srgbClr val="000000"/>
                </a:solidFill>
              </a:rPr>
              <a:t> code: H2HG8</a:t>
            </a:r>
          </a:p>
          <a:p>
            <a:r>
              <a:rPr lang="nl-NL" sz="2100" dirty="0">
                <a:solidFill>
                  <a:srgbClr val="000000"/>
                </a:solidFill>
              </a:rPr>
              <a:t>We have </a:t>
            </a:r>
            <a:r>
              <a:rPr lang="en-GB" sz="2100" dirty="0">
                <a:solidFill>
                  <a:srgbClr val="000000"/>
                </a:solidFill>
              </a:rPr>
              <a:t>the</a:t>
            </a:r>
            <a:r>
              <a:rPr lang="nl-NL" sz="2100" dirty="0">
                <a:solidFill>
                  <a:srgbClr val="000000"/>
                </a:solidFill>
              </a:rPr>
              <a:t> procedures </a:t>
            </a:r>
            <a:r>
              <a:rPr lang="en-GB" sz="2100" dirty="0">
                <a:solidFill>
                  <a:srgbClr val="000000"/>
                </a:solidFill>
              </a:rPr>
              <a:t>in place</a:t>
            </a:r>
          </a:p>
          <a:p>
            <a:r>
              <a:rPr lang="nl-NL" sz="2100" dirty="0">
                <a:solidFill>
                  <a:srgbClr val="000000"/>
                </a:solidFill>
              </a:rPr>
              <a:t>We have </a:t>
            </a:r>
            <a:r>
              <a:rPr lang="en-GB" sz="2100" dirty="0">
                <a:solidFill>
                  <a:srgbClr val="000000"/>
                </a:solidFill>
              </a:rPr>
              <a:t>the</a:t>
            </a:r>
            <a:r>
              <a:rPr lang="nl-NL" sz="2100" dirty="0">
                <a:solidFill>
                  <a:srgbClr val="000000"/>
                </a:solidFill>
              </a:rPr>
              <a:t> </a:t>
            </a:r>
            <a:r>
              <a:rPr lang="en-GB" sz="2100" dirty="0">
                <a:solidFill>
                  <a:srgbClr val="000000"/>
                </a:solidFill>
              </a:rPr>
              <a:t>work</a:t>
            </a:r>
            <a:r>
              <a:rPr lang="nl-NL" sz="2100" dirty="0">
                <a:solidFill>
                  <a:srgbClr val="000000"/>
                </a:solidFill>
              </a:rPr>
              <a:t> </a:t>
            </a:r>
            <a:r>
              <a:rPr lang="en-GB" sz="2100" dirty="0">
                <a:solidFill>
                  <a:srgbClr val="000000"/>
                </a:solidFill>
              </a:rPr>
              <a:t>instruction</a:t>
            </a:r>
            <a:r>
              <a:rPr lang="nl-NL" sz="2100" dirty="0">
                <a:solidFill>
                  <a:srgbClr val="000000"/>
                </a:solidFill>
              </a:rPr>
              <a:t> </a:t>
            </a:r>
            <a:r>
              <a:rPr lang="en-GB" sz="2100" dirty="0">
                <a:solidFill>
                  <a:srgbClr val="000000"/>
                </a:solidFill>
              </a:rPr>
              <a:t>in place</a:t>
            </a:r>
          </a:p>
          <a:p>
            <a:endParaRPr lang="nl-NL" sz="2100" dirty="0">
              <a:solidFill>
                <a:srgbClr val="000000"/>
              </a:solidFill>
            </a:endParaRPr>
          </a:p>
        </p:txBody>
      </p:sp>
      <p:sp>
        <p:nvSpPr>
          <p:cNvPr id="5" name="Footer Placeholder 4"/>
          <p:cNvSpPr>
            <a:spLocks noGrp="1"/>
          </p:cNvSpPr>
          <p:nvPr>
            <p:ph type="ftr" sz="quarter" idx="11"/>
          </p:nvPr>
        </p:nvSpPr>
        <p:spPr>
          <a:xfrm>
            <a:off x="4152275" y="6223702"/>
            <a:ext cx="3967171" cy="314067"/>
          </a:xfrm>
        </p:spPr>
        <p:txBody>
          <a:bodyPr>
            <a:normAutofit/>
          </a:bodyPr>
          <a:lstStyle/>
          <a:p>
            <a:pPr algn="r">
              <a:spcAft>
                <a:spcPts val="600"/>
              </a:spcAft>
            </a:pPr>
            <a:r>
              <a:rPr lang="en-GB" sz="900">
                <a:solidFill>
                  <a:srgbClr val="898989"/>
                </a:solidFill>
              </a:rPr>
              <a:t>" Taking Service to the next level " Aile Aviation Services</a:t>
            </a:r>
            <a:endParaRPr lang="en-US" sz="900">
              <a:solidFill>
                <a:srgbClr val="898989"/>
              </a:solidFill>
            </a:endParaRPr>
          </a:p>
        </p:txBody>
      </p:sp>
      <p:sp>
        <p:nvSpPr>
          <p:cNvPr id="6" name="Slide Number Placeholder 5">
            <a:extLst>
              <a:ext uri="{FF2B5EF4-FFF2-40B4-BE49-F238E27FC236}">
                <a16:creationId xmlns:a16="http://schemas.microsoft.com/office/drawing/2014/main" id="{AFDE0876-DF34-494F-AA83-C3F81B6095D3}"/>
              </a:ext>
            </a:extLst>
          </p:cNvPr>
          <p:cNvSpPr>
            <a:spLocks noGrp="1"/>
          </p:cNvSpPr>
          <p:nvPr>
            <p:ph type="sldNum" sz="quarter" idx="12"/>
          </p:nvPr>
        </p:nvSpPr>
        <p:spPr/>
        <p:txBody>
          <a:bodyPr/>
          <a:lstStyle/>
          <a:p>
            <a:fld id="{E6858A3B-C02C-4AE2-953C-750ACDFEC8BB}" type="slidenum">
              <a:rPr lang="en-US" smtClean="0"/>
              <a:t>7</a:t>
            </a:fld>
            <a:endParaRPr lang="en-US" dirty="0"/>
          </a:p>
        </p:txBody>
      </p:sp>
    </p:spTree>
    <p:extLst>
      <p:ext uri="{BB962C8B-B14F-4D97-AF65-F5344CB8AC3E}">
        <p14:creationId xmlns:p14="http://schemas.microsoft.com/office/powerpoint/2010/main" val="2816876007"/>
      </p:ext>
    </p:extLst>
  </p:cSld>
  <p:clrMapOvr>
    <a:masterClrMapping/>
  </p:clrMapOvr>
  <mc:AlternateContent xmlns:mc="http://schemas.openxmlformats.org/markup-compatibility/2006" xmlns:p14="http://schemas.microsoft.com/office/powerpoint/2010/main">
    <mc:Choice Requires="p14">
      <p:transition spd="slow" p14:dur="3000" advTm="14122"/>
    </mc:Choice>
    <mc:Fallback xmlns="">
      <p:transition spd="slow" advTm="1412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GB">
                <a:solidFill>
                  <a:srgbClr val="FFFFFF"/>
                </a:solidFill>
              </a:rPr>
              <a:t>Quality objectives</a:t>
            </a:r>
          </a:p>
        </p:txBody>
      </p:sp>
      <p:sp>
        <p:nvSpPr>
          <p:cNvPr id="4" name="Date Placeholder 3"/>
          <p:cNvSpPr>
            <a:spLocks noGrp="1"/>
          </p:cNvSpPr>
          <p:nvPr>
            <p:ph type="dt" sz="half" idx="10"/>
          </p:nvPr>
        </p:nvSpPr>
        <p:spPr>
          <a:xfrm>
            <a:off x="5788398" y="341916"/>
            <a:ext cx="2331048" cy="314067"/>
          </a:xfrm>
        </p:spPr>
        <p:txBody>
          <a:bodyPr>
            <a:normAutofit/>
          </a:bodyPr>
          <a:lstStyle/>
          <a:p>
            <a:pPr algn="r">
              <a:spcAft>
                <a:spcPts val="600"/>
              </a:spcAft>
            </a:pPr>
            <a:fld id="{934C0E20-06E2-4DA9-A213-A27DD0D07384}" type="datetime6">
              <a:rPr lang="en-US" sz="900" smtClean="0">
                <a:solidFill>
                  <a:srgbClr val="898989"/>
                </a:solidFill>
              </a:rPr>
              <a:t>October 18</a:t>
            </a:fld>
            <a:endParaRPr lang="en-US" sz="900">
              <a:solidFill>
                <a:srgbClr val="898989"/>
              </a:solidFill>
            </a:endParaRPr>
          </a:p>
        </p:txBody>
      </p:sp>
      <p:sp>
        <p:nvSpPr>
          <p:cNvPr id="3" name="Content Placeholder 2"/>
          <p:cNvSpPr>
            <a:spLocks noGrp="1"/>
          </p:cNvSpPr>
          <p:nvPr>
            <p:ph idx="1"/>
          </p:nvPr>
        </p:nvSpPr>
        <p:spPr>
          <a:xfrm>
            <a:off x="4567930" y="801866"/>
            <a:ext cx="3979563" cy="5230634"/>
          </a:xfrm>
        </p:spPr>
        <p:txBody>
          <a:bodyPr anchor="ctr">
            <a:normAutofit/>
          </a:bodyPr>
          <a:lstStyle/>
          <a:p>
            <a:pPr>
              <a:lnSpc>
                <a:spcPct val="90000"/>
              </a:lnSpc>
            </a:pPr>
            <a:r>
              <a:rPr lang="en-GB" sz="1500" i="1">
                <a:solidFill>
                  <a:srgbClr val="000000"/>
                </a:solidFill>
                <a:effectLst>
                  <a:outerShdw blurRad="38100" dist="38100" dir="2700000" algn="tl">
                    <a:srgbClr val="000000">
                      <a:alpha val="43137"/>
                    </a:srgbClr>
                  </a:outerShdw>
                </a:effectLst>
              </a:rPr>
              <a:t>Since quality is the justification of our existence and continuity is our primer objective we will not settle for less.</a:t>
            </a:r>
          </a:p>
          <a:p>
            <a:pPr marL="0" indent="0">
              <a:lnSpc>
                <a:spcPct val="90000"/>
              </a:lnSpc>
              <a:buNone/>
            </a:pPr>
            <a:endParaRPr lang="en-GB" sz="1500" i="1">
              <a:solidFill>
                <a:srgbClr val="000000"/>
              </a:solidFill>
              <a:effectLst>
                <a:outerShdw blurRad="38100" dist="38100" dir="2700000" algn="tl">
                  <a:srgbClr val="000000">
                    <a:alpha val="43137"/>
                  </a:srgbClr>
                </a:outerShdw>
              </a:effectLst>
            </a:endParaRPr>
          </a:p>
          <a:p>
            <a:pPr>
              <a:lnSpc>
                <a:spcPct val="90000"/>
              </a:lnSpc>
            </a:pPr>
            <a:r>
              <a:rPr lang="en-GB" sz="1500">
                <a:solidFill>
                  <a:srgbClr val="000000"/>
                </a:solidFill>
              </a:rPr>
              <a:t>Periodical employee’s quality objectives both on personal, group and general level reviews are addressed in the employee’s periodical personal assessment and updated by the periodical Quality training and up date meetings. </a:t>
            </a:r>
          </a:p>
          <a:p>
            <a:pPr>
              <a:lnSpc>
                <a:spcPct val="90000"/>
              </a:lnSpc>
            </a:pPr>
            <a:endParaRPr lang="en-GB" sz="1500" i="1">
              <a:solidFill>
                <a:srgbClr val="000000"/>
              </a:solidFill>
              <a:effectLst>
                <a:outerShdw blurRad="38100" dist="38100" dir="2700000" algn="tl">
                  <a:srgbClr val="000000">
                    <a:alpha val="43137"/>
                  </a:srgbClr>
                </a:outerShdw>
              </a:effectLst>
            </a:endParaRPr>
          </a:p>
          <a:p>
            <a:pPr>
              <a:lnSpc>
                <a:spcPct val="90000"/>
              </a:lnSpc>
            </a:pPr>
            <a:r>
              <a:rPr lang="en-GB" sz="1500">
                <a:solidFill>
                  <a:srgbClr val="000000"/>
                </a:solidFill>
              </a:rPr>
              <a:t>Review of quality objectives as per function for all personnel Periodical reviews are addressed in both the employee’s periodical personal assessment and warranted by the periodical Quality training and up date meetings.</a:t>
            </a:r>
          </a:p>
          <a:p>
            <a:pPr>
              <a:lnSpc>
                <a:spcPct val="90000"/>
              </a:lnSpc>
            </a:pPr>
            <a:endParaRPr lang="en-GB" sz="1500">
              <a:solidFill>
                <a:srgbClr val="000000"/>
              </a:solidFill>
            </a:endParaRPr>
          </a:p>
          <a:p>
            <a:pPr>
              <a:lnSpc>
                <a:spcPct val="90000"/>
              </a:lnSpc>
            </a:pPr>
            <a:r>
              <a:rPr lang="en-GB" sz="1500">
                <a:solidFill>
                  <a:srgbClr val="000000"/>
                </a:solidFill>
              </a:rPr>
              <a:t>Quality objectives are held for each function electronically in the form of the company’s quality objectives handbook, which is available to all staff.  </a:t>
            </a:r>
            <a:endParaRPr lang="en-GB" sz="1500" i="1">
              <a:solidFill>
                <a:srgbClr val="000000"/>
              </a:solidFill>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a:xfrm>
            <a:off x="4152275" y="6223702"/>
            <a:ext cx="3967171" cy="314067"/>
          </a:xfrm>
        </p:spPr>
        <p:txBody>
          <a:bodyPr>
            <a:normAutofit/>
          </a:bodyPr>
          <a:lstStyle/>
          <a:p>
            <a:pPr algn="r">
              <a:spcAft>
                <a:spcPts val="600"/>
              </a:spcAft>
            </a:pPr>
            <a:r>
              <a:rPr lang="en-GB" sz="900">
                <a:solidFill>
                  <a:srgbClr val="898989"/>
                </a:solidFill>
              </a:rPr>
              <a:t>" Taking Service to the next level " Aile Aviation Services</a:t>
            </a:r>
            <a:endParaRPr lang="en-US" sz="900">
              <a:solidFill>
                <a:srgbClr val="898989"/>
              </a:solidFill>
            </a:endParaRPr>
          </a:p>
        </p:txBody>
      </p:sp>
      <p:sp>
        <p:nvSpPr>
          <p:cNvPr id="6" name="Slide Number Placeholder 5">
            <a:extLst>
              <a:ext uri="{FF2B5EF4-FFF2-40B4-BE49-F238E27FC236}">
                <a16:creationId xmlns:a16="http://schemas.microsoft.com/office/drawing/2014/main" id="{047DC95E-1B26-4153-A7A9-0120222CF27A}"/>
              </a:ext>
            </a:extLst>
          </p:cNvPr>
          <p:cNvSpPr>
            <a:spLocks noGrp="1"/>
          </p:cNvSpPr>
          <p:nvPr>
            <p:ph type="sldNum" sz="quarter" idx="12"/>
          </p:nvPr>
        </p:nvSpPr>
        <p:spPr/>
        <p:txBody>
          <a:bodyPr/>
          <a:lstStyle/>
          <a:p>
            <a:fld id="{E6858A3B-C02C-4AE2-953C-750ACDFEC8BB}" type="slidenum">
              <a:rPr lang="en-US" smtClean="0"/>
              <a:t>8</a:t>
            </a:fld>
            <a:endParaRPr lang="en-US" dirty="0"/>
          </a:p>
        </p:txBody>
      </p:sp>
    </p:spTree>
    <p:extLst>
      <p:ext uri="{BB962C8B-B14F-4D97-AF65-F5344CB8AC3E}">
        <p14:creationId xmlns:p14="http://schemas.microsoft.com/office/powerpoint/2010/main" val="393830582"/>
      </p:ext>
    </p:extLst>
  </p:cSld>
  <p:clrMapOvr>
    <a:masterClrMapping/>
  </p:clrMapOvr>
  <mc:AlternateContent xmlns:mc="http://schemas.openxmlformats.org/markup-compatibility/2006" xmlns:p14="http://schemas.microsoft.com/office/powerpoint/2010/main">
    <mc:Choice Requires="p14">
      <p:transition spd="slow" p14:dur="3000" advTm="18794"/>
    </mc:Choice>
    <mc:Fallback xmlns="">
      <p:transition spd="slow" advTm="1879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GB">
                <a:solidFill>
                  <a:srgbClr val="FFFFFF"/>
                </a:solidFill>
              </a:rPr>
              <a:t>Quality</a:t>
            </a:r>
            <a:r>
              <a:rPr lang="nl-NL">
                <a:solidFill>
                  <a:srgbClr val="FFFFFF"/>
                </a:solidFill>
              </a:rPr>
              <a:t> </a:t>
            </a:r>
            <a:r>
              <a:rPr lang="en-GB">
                <a:solidFill>
                  <a:srgbClr val="FFFFFF"/>
                </a:solidFill>
              </a:rPr>
              <a:t>Objectives</a:t>
            </a:r>
            <a:r>
              <a:rPr lang="nl-NL">
                <a:solidFill>
                  <a:srgbClr val="FFFFFF"/>
                </a:solidFill>
              </a:rPr>
              <a:t> as per:</a:t>
            </a:r>
            <a:endParaRPr lang="en-GB">
              <a:solidFill>
                <a:srgbClr val="FFFFFF"/>
              </a:solidFill>
            </a:endParaRPr>
          </a:p>
        </p:txBody>
      </p:sp>
      <p:sp>
        <p:nvSpPr>
          <p:cNvPr id="4" name="Date Placeholder 3"/>
          <p:cNvSpPr>
            <a:spLocks noGrp="1"/>
          </p:cNvSpPr>
          <p:nvPr>
            <p:ph type="dt" sz="half" idx="10"/>
          </p:nvPr>
        </p:nvSpPr>
        <p:spPr>
          <a:xfrm>
            <a:off x="5788398" y="341916"/>
            <a:ext cx="2331048" cy="314067"/>
          </a:xfrm>
        </p:spPr>
        <p:txBody>
          <a:bodyPr>
            <a:normAutofit/>
          </a:bodyPr>
          <a:lstStyle/>
          <a:p>
            <a:pPr algn="r">
              <a:spcAft>
                <a:spcPts val="600"/>
              </a:spcAft>
            </a:pPr>
            <a:fld id="{9EACC556-7BE9-4995-A993-A53545D48C12}" type="datetime6">
              <a:rPr lang="en-US" sz="900" smtClean="0">
                <a:solidFill>
                  <a:srgbClr val="898989"/>
                </a:solidFill>
              </a:rPr>
              <a:t>October 18</a:t>
            </a:fld>
            <a:endParaRPr lang="en-US" sz="900">
              <a:solidFill>
                <a:srgbClr val="898989"/>
              </a:solidFill>
            </a:endParaRPr>
          </a:p>
        </p:txBody>
      </p:sp>
      <p:sp>
        <p:nvSpPr>
          <p:cNvPr id="3" name="Content Placeholder 2"/>
          <p:cNvSpPr>
            <a:spLocks noGrp="1"/>
          </p:cNvSpPr>
          <p:nvPr>
            <p:ph idx="1"/>
          </p:nvPr>
        </p:nvSpPr>
        <p:spPr>
          <a:xfrm>
            <a:off x="4567930" y="801866"/>
            <a:ext cx="3979563" cy="5230634"/>
          </a:xfrm>
        </p:spPr>
        <p:txBody>
          <a:bodyPr anchor="ctr">
            <a:normAutofit/>
          </a:bodyPr>
          <a:lstStyle/>
          <a:p>
            <a:endParaRPr lang="en-GB" sz="2100" dirty="0">
              <a:solidFill>
                <a:srgbClr val="000000"/>
              </a:solidFill>
            </a:endParaRPr>
          </a:p>
          <a:p>
            <a:r>
              <a:rPr lang="en-GB" sz="2100" dirty="0">
                <a:solidFill>
                  <a:srgbClr val="000000"/>
                </a:solidFill>
              </a:rPr>
              <a:t>ISO 9001:2015 International Quality System Standard</a:t>
            </a:r>
          </a:p>
          <a:p>
            <a:r>
              <a:rPr lang="en-GB" sz="2100" dirty="0">
                <a:solidFill>
                  <a:srgbClr val="000000"/>
                </a:solidFill>
              </a:rPr>
              <a:t>AS 9120B: 2016 Industry Quality System Standard</a:t>
            </a:r>
          </a:p>
          <a:p>
            <a:r>
              <a:rPr lang="en-GB" sz="2100" dirty="0">
                <a:solidFill>
                  <a:srgbClr val="000000"/>
                </a:solidFill>
              </a:rPr>
              <a:t>AQAP 2310B issue 1 NATO Quality Assurance Standard</a:t>
            </a:r>
          </a:p>
          <a:p>
            <a:r>
              <a:rPr lang="en-GB" sz="2100" dirty="0">
                <a:solidFill>
                  <a:srgbClr val="000000"/>
                </a:solidFill>
              </a:rPr>
              <a:t>Incorporating</a:t>
            </a:r>
          </a:p>
          <a:p>
            <a:r>
              <a:rPr lang="en-GB" sz="2100" dirty="0">
                <a:solidFill>
                  <a:srgbClr val="000000"/>
                </a:solidFill>
              </a:rPr>
              <a:t>ASA 100 &amp; ATA 300 industry standards </a:t>
            </a:r>
          </a:p>
          <a:p>
            <a:r>
              <a:rPr lang="en-GB" sz="2100" dirty="0">
                <a:solidFill>
                  <a:srgbClr val="000000"/>
                </a:solidFill>
              </a:rPr>
              <a:t>FAA AC 00-56A &amp; AC21-29D</a:t>
            </a:r>
          </a:p>
        </p:txBody>
      </p:sp>
      <p:sp>
        <p:nvSpPr>
          <p:cNvPr id="5" name="Footer Placeholder 4"/>
          <p:cNvSpPr>
            <a:spLocks noGrp="1"/>
          </p:cNvSpPr>
          <p:nvPr>
            <p:ph type="ftr" sz="quarter" idx="11"/>
          </p:nvPr>
        </p:nvSpPr>
        <p:spPr>
          <a:xfrm>
            <a:off x="4152275" y="6223702"/>
            <a:ext cx="3967171" cy="314067"/>
          </a:xfrm>
        </p:spPr>
        <p:txBody>
          <a:bodyPr>
            <a:normAutofit/>
          </a:bodyPr>
          <a:lstStyle/>
          <a:p>
            <a:pPr algn="r">
              <a:spcAft>
                <a:spcPts val="600"/>
              </a:spcAft>
            </a:pPr>
            <a:r>
              <a:rPr lang="en-GB" sz="900">
                <a:solidFill>
                  <a:srgbClr val="898989"/>
                </a:solidFill>
              </a:rPr>
              <a:t>" Taking Service to the next level " Aile Aviation Services</a:t>
            </a:r>
            <a:endParaRPr lang="en-US" sz="900">
              <a:solidFill>
                <a:srgbClr val="898989"/>
              </a:solidFill>
            </a:endParaRPr>
          </a:p>
        </p:txBody>
      </p:sp>
      <p:sp>
        <p:nvSpPr>
          <p:cNvPr id="6" name="Slide Number Placeholder 5">
            <a:extLst>
              <a:ext uri="{FF2B5EF4-FFF2-40B4-BE49-F238E27FC236}">
                <a16:creationId xmlns:a16="http://schemas.microsoft.com/office/drawing/2014/main" id="{768B3C27-5335-45AE-8AEF-0AC193085EA7}"/>
              </a:ext>
            </a:extLst>
          </p:cNvPr>
          <p:cNvSpPr>
            <a:spLocks noGrp="1"/>
          </p:cNvSpPr>
          <p:nvPr>
            <p:ph type="sldNum" sz="quarter" idx="12"/>
          </p:nvPr>
        </p:nvSpPr>
        <p:spPr/>
        <p:txBody>
          <a:bodyPr/>
          <a:lstStyle/>
          <a:p>
            <a:fld id="{E6858A3B-C02C-4AE2-953C-750ACDFEC8BB}" type="slidenum">
              <a:rPr lang="en-US" smtClean="0"/>
              <a:t>9</a:t>
            </a:fld>
            <a:endParaRPr lang="en-US" dirty="0"/>
          </a:p>
        </p:txBody>
      </p:sp>
    </p:spTree>
    <p:extLst>
      <p:ext uri="{BB962C8B-B14F-4D97-AF65-F5344CB8AC3E}">
        <p14:creationId xmlns:p14="http://schemas.microsoft.com/office/powerpoint/2010/main" val="1341155492"/>
      </p:ext>
    </p:extLst>
  </p:cSld>
  <p:clrMapOvr>
    <a:masterClrMapping/>
  </p:clrMapOvr>
  <mc:AlternateContent xmlns:mc="http://schemas.openxmlformats.org/markup-compatibility/2006" xmlns:p14="http://schemas.microsoft.com/office/powerpoint/2010/main">
    <mc:Choice Requires="p14">
      <p:transition spd="slow" p14:dur="3000" advTm="14185"/>
    </mc:Choice>
    <mc:Fallback xmlns="">
      <p:transition spd="slow" advTm="1418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6|3.3|4.1|4.1|3.6"/>
</p:tagLst>
</file>

<file path=ppt/tags/tag2.xml><?xml version="1.0" encoding="utf-8"?>
<p:tagLst xmlns:a="http://schemas.openxmlformats.org/drawingml/2006/main" xmlns:r="http://schemas.openxmlformats.org/officeDocument/2006/relationships" xmlns:p="http://schemas.openxmlformats.org/presentationml/2006/main">
  <p:tag name="TIMING" val="|2.6|3.6|3.3|3.7|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A4CCB928DC3640BA93FB40444565B6" ma:contentTypeVersion="0" ma:contentTypeDescription="Create a new document." ma:contentTypeScope="" ma:versionID="c2672339c50c8e7ef425f383bf6f3649">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210D1F-D7BB-4AFA-8B63-6221E984E224}">
  <ds:schemaRefs>
    <ds:schemaRef ds:uri="http://schemas.microsoft.com/sharepoint/v3/contenttype/forms"/>
  </ds:schemaRefs>
</ds:datastoreItem>
</file>

<file path=customXml/itemProps2.xml><?xml version="1.0" encoding="utf-8"?>
<ds:datastoreItem xmlns:ds="http://schemas.openxmlformats.org/officeDocument/2006/customXml" ds:itemID="{40CBF58C-3F48-4510-931F-D5477925FA2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CAB50E4A-6924-4609-8C62-A105696BF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825</TotalTime>
  <Words>1480</Words>
  <Application>Microsoft Office PowerPoint</Application>
  <PresentationFormat>On-screen Show (4:3)</PresentationFormat>
  <Paragraphs>319</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Introduction to our service level offering</vt:lpstr>
      <vt:lpstr>Aile Aviation Services</vt:lpstr>
      <vt:lpstr>Considerations I</vt:lpstr>
      <vt:lpstr>Considerations II</vt:lpstr>
      <vt:lpstr>Considerations III</vt:lpstr>
      <vt:lpstr>Some performance data</vt:lpstr>
      <vt:lpstr>Systems &amp; Resources</vt:lpstr>
      <vt:lpstr>Quality objectives</vt:lpstr>
      <vt:lpstr>Quality Objectives as per:</vt:lpstr>
      <vt:lpstr>Supplier performance</vt:lpstr>
      <vt:lpstr>From the 2017 QMS Management report</vt:lpstr>
      <vt:lpstr>QMS Requirements Model of process based quality management system </vt:lpstr>
      <vt:lpstr>The technical   infrastructure</vt:lpstr>
      <vt:lpstr>The logical infrastructure</vt:lpstr>
      <vt:lpstr>Organogram</vt:lpstr>
      <vt:lpstr>Question is; Are you ready ?</vt:lpstr>
      <vt:lpstr>You are welcome to the family</vt:lpstr>
      <vt:lpstr>Introductie to Flight </vt:lpstr>
      <vt:lpstr>PowerPoint Presentation</vt:lpstr>
      <vt:lpstr>The most comprehensive level of service</vt:lpstr>
      <vt:lpstr>PowerPoint Presentation</vt:lpstr>
      <vt:lpstr>PowerPoint Presentation</vt:lpstr>
      <vt:lpstr>What will our SLA’s bring you?</vt:lpstr>
      <vt:lpstr> E-mail Info@aileaviation.com  Web-site www.aileaviation.com   Pijnacker,  The Netherlands.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van Zeeland | Channel for BV</dc:creator>
  <cp:lastModifiedBy>CCO </cp:lastModifiedBy>
  <cp:revision>82</cp:revision>
  <dcterms:created xsi:type="dcterms:W3CDTF">2011-12-30T11:06:08Z</dcterms:created>
  <dcterms:modified xsi:type="dcterms:W3CDTF">2018-10-24T08:06:06Z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0x010100DFA4CCB928DC3640BA93FB40444565B6</vt:lpwstr>
  </property>
</Properties>
</file>